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8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3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4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0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1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50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20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6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8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9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9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lmond Supremes | Retro candy, Vintage candy, Favorite can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85" y="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" y="0"/>
            <a:ext cx="6041570" cy="93617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>
                <a:solidFill>
                  <a:schemeClr val="tx1"/>
                </a:solidFill>
                <a:latin typeface="Ink Free" panose="03080402000500000000" pitchFamily="66" charset="0"/>
              </a:rPr>
              <a:t>Let’s Build!</a:t>
            </a:r>
          </a:p>
        </p:txBody>
      </p:sp>
      <p:sp>
        <p:nvSpPr>
          <p:cNvPr id="8" name="Rectangle 7"/>
          <p:cNvSpPr/>
          <p:nvPr/>
        </p:nvSpPr>
        <p:spPr>
          <a:xfrm>
            <a:off x="4686299" y="1112337"/>
            <a:ext cx="7505701" cy="2870756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r>
              <a:rPr lang="en-US" sz="4000" b="1" dirty="0" smtClean="0">
                <a:latin typeface="Ink Free" panose="03080402000500000000" pitchFamily="66" charset="0"/>
              </a:rPr>
              <a:t>Pumpkin Tower</a:t>
            </a:r>
            <a:endParaRPr lang="en-US" sz="4000" b="1" dirty="0">
              <a:latin typeface="Ink Free" panose="03080402000500000000" pitchFamily="66" charset="0"/>
            </a:endParaRPr>
          </a:p>
          <a:p>
            <a:pPr algn="ctr"/>
            <a:endParaRPr lang="en-US" sz="2000" dirty="0"/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Stick the toothpicks into the candy corn pumpkins </a:t>
            </a:r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to build a tower as high as you can without it falling down.</a:t>
            </a:r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Measure how tall your tower is! </a:t>
            </a:r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Who can make the tallest one in your house?</a:t>
            </a:r>
          </a:p>
          <a:p>
            <a:pPr algn="ctr"/>
            <a:endParaRPr lang="en-US" sz="2000" dirty="0"/>
          </a:p>
          <a:p>
            <a:pPr algn="ctr"/>
            <a:endParaRPr lang="en-US" sz="2000" dirty="0"/>
          </a:p>
        </p:txBody>
      </p:sp>
      <p:sp>
        <p:nvSpPr>
          <p:cNvPr id="9" name="Rectangle 8"/>
          <p:cNvSpPr/>
          <p:nvPr/>
        </p:nvSpPr>
        <p:spPr>
          <a:xfrm>
            <a:off x="0" y="4159259"/>
            <a:ext cx="6041572" cy="2698741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ot="0" spcFirstLastPara="0" vertOverflow="overflow" horzOverflow="overflow" vert="horz" wrap="square" lIns="91440" tIns="45720" rIns="91440" bIns="45720" numCol="1" spcCol="0" rtlCol="0" fromWordArt="0" anchor="t" anchorCtr="0" forceAA="0" compatLnSpc="1">
            <a:prstTxWarp prst="textNoShape">
              <a:avLst/>
            </a:prstTxWarp>
            <a:noAutofit/>
          </a:bodyPr>
          <a:lstStyle/>
          <a:p>
            <a:pPr algn="ctr"/>
            <a:endParaRPr lang="en-US" sz="2000" b="1" dirty="0">
              <a:solidFill>
                <a:schemeClr val="tx1"/>
              </a:solidFill>
            </a:endParaRPr>
          </a:p>
          <a:p>
            <a:pPr algn="ctr"/>
            <a:r>
              <a:rPr lang="en-US" sz="4000" b="1" dirty="0">
                <a:solidFill>
                  <a:schemeClr val="tx1"/>
                </a:solidFill>
                <a:latin typeface="Ink Free" panose="03080402000500000000" pitchFamily="66" charset="0"/>
              </a:rPr>
              <a:t>Supplies</a:t>
            </a:r>
          </a:p>
          <a:p>
            <a:pPr algn="ctr"/>
            <a:endParaRPr lang="en-US" sz="2000" dirty="0">
              <a:solidFill>
                <a:schemeClr val="tx1"/>
              </a:solidFill>
            </a:endParaRP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Candy Corn Pumpkins</a:t>
            </a:r>
          </a:p>
          <a:p>
            <a:pPr algn="ctr"/>
            <a:r>
              <a:rPr lang="en-US" sz="2000" dirty="0">
                <a:solidFill>
                  <a:schemeClr val="tx1"/>
                </a:solidFill>
                <a:latin typeface="Century Gothic" panose="020B0502020202020204" pitchFamily="34" charset="0"/>
              </a:rPr>
              <a:t>Toothpicks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Ruler</a:t>
            </a:r>
            <a:endParaRPr lang="en-US" sz="2000" dirty="0">
              <a:solidFill>
                <a:schemeClr val="tx1"/>
              </a:solidFill>
              <a:latin typeface="Century Gothic" panose="020B0502020202020204" pitchFamily="34" charset="0"/>
            </a:endParaRPr>
          </a:p>
        </p:txBody>
      </p:sp>
      <p:pic>
        <p:nvPicPr>
          <p:cNvPr id="10" name="Picture 2" descr="Halloween Candy &amp; Toothpick Tower STEM Activity | There's Just One Mommy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 bwMode="auto">
          <a:xfrm>
            <a:off x="7784743" y="3553326"/>
            <a:ext cx="3328111" cy="330467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039140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22</TotalTime>
  <Words>50</Words>
  <Application>Microsoft Office PowerPoint</Application>
  <PresentationFormat>Widescreen</PresentationFormat>
  <Paragraphs>13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Ink Free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 Evans</dc:creator>
  <cp:lastModifiedBy>Cristin Evans</cp:lastModifiedBy>
  <cp:revision>5</cp:revision>
  <dcterms:created xsi:type="dcterms:W3CDTF">2020-09-04T00:39:53Z</dcterms:created>
  <dcterms:modified xsi:type="dcterms:W3CDTF">2020-09-18T00:16:42Z</dcterms:modified>
</cp:coreProperties>
</file>