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20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8" d="100"/>
          <a:sy n="88" d="100"/>
        </p:scale>
        <p:origin x="576" y="9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DCC4A-C524-4BE8-BF4C-481E8A8315B2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2C028-BEA7-40F2-ABC7-C799DF75D5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2558741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DCC4A-C524-4BE8-BF4C-481E8A8315B2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2C028-BEA7-40F2-ABC7-C799DF75D5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8733592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DCC4A-C524-4BE8-BF4C-481E8A8315B2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2C028-BEA7-40F2-ABC7-C799DF75D5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05224648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DCC4A-C524-4BE8-BF4C-481E8A8315B2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2C028-BEA7-40F2-ABC7-C799DF75D5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670385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DCC4A-C524-4BE8-BF4C-481E8A8315B2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2C028-BEA7-40F2-ABC7-C799DF75D5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5929969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DCC4A-C524-4BE8-BF4C-481E8A8315B2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2C028-BEA7-40F2-ABC7-C799DF75D5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4791529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DCC4A-C524-4BE8-BF4C-481E8A8315B2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2C028-BEA7-40F2-ABC7-C799DF75D5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35030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DCC4A-C524-4BE8-BF4C-481E8A8315B2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2C028-BEA7-40F2-ABC7-C799DF75D5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7120059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DCC4A-C524-4BE8-BF4C-481E8A8315B2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2C028-BEA7-40F2-ABC7-C799DF75D5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005654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DCC4A-C524-4BE8-BF4C-481E8A8315B2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2C028-BEA7-40F2-ABC7-C799DF75D5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0428366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6DCC4A-C524-4BE8-BF4C-481E8A8315B2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652C028-BEA7-40F2-ABC7-C799DF75D5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1902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6DCC4A-C524-4BE8-BF4C-481E8A8315B2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652C028-BEA7-40F2-ABC7-C799DF75D5B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89635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1" r:id="rId1"/>
    <p:sldLayoutId id="2147483722" r:id="rId2"/>
    <p:sldLayoutId id="2147483723" r:id="rId3"/>
    <p:sldLayoutId id="2147483724" r:id="rId4"/>
    <p:sldLayoutId id="2147483725" r:id="rId5"/>
    <p:sldLayoutId id="2147483726" r:id="rId6"/>
    <p:sldLayoutId id="2147483727" r:id="rId7"/>
    <p:sldLayoutId id="2147483728" r:id="rId8"/>
    <p:sldLayoutId id="2147483729" r:id="rId9"/>
    <p:sldLayoutId id="2147483730" r:id="rId10"/>
    <p:sldLayoutId id="214748373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Almond Supremes | Retro candy, Vintage candy, Favorite candy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91985" y="0"/>
            <a:ext cx="4762500" cy="476250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Rectangle 5"/>
          <p:cNvSpPr/>
          <p:nvPr/>
        </p:nvSpPr>
        <p:spPr>
          <a:xfrm>
            <a:off x="2" y="0"/>
            <a:ext cx="6041570" cy="936171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4000" b="1" dirty="0" smtClean="0">
                <a:latin typeface="Ink Free" panose="03080402000500000000" pitchFamily="66" charset="0"/>
              </a:rPr>
              <a:t>Let’s Experiment!</a:t>
            </a:r>
            <a:endParaRPr lang="en-US" sz="4000" b="1" dirty="0">
              <a:latin typeface="Ink Free" panose="03080402000500000000" pitchFamily="66" charset="0"/>
            </a:endParaRPr>
          </a:p>
        </p:txBody>
      </p:sp>
      <p:graphicFrame>
        <p:nvGraphicFramePr>
          <p:cNvPr id="4" name="Table 3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47669279"/>
              </p:ext>
            </p:extLst>
          </p:nvPr>
        </p:nvGraphicFramePr>
        <p:xfrm>
          <a:off x="3632200" y="4045747"/>
          <a:ext cx="8127999" cy="2494280"/>
        </p:xfrm>
        <a:graphic>
          <a:graphicData uri="http://schemas.openxmlformats.org/drawingml/2006/table">
            <a:tbl>
              <a:tblPr firstRow="1" bandRow="1">
                <a:effectLst>
                  <a:outerShdw blurRad="50800" dist="38100" dir="2700000" algn="tl" rotWithShape="0">
                    <a:prstClr val="black">
                      <a:alpha val="40000"/>
                    </a:prstClr>
                  </a:outerShdw>
                </a:effectLst>
                <a:tableStyleId>{2D5ABB26-0587-4C30-8999-92F81FD0307C}</a:tableStyleId>
              </a:tblPr>
              <a:tblGrid>
                <a:gridCol w="2709333"/>
                <a:gridCol w="2709333"/>
                <a:gridCol w="2709333"/>
              </a:tblGrid>
              <a:tr h="370840"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 Gothic" panose="020B0502020202020204" pitchFamily="34" charset="0"/>
                        </a:rPr>
                        <a:t>What is the Liquid?</a:t>
                      </a:r>
                      <a:endParaRPr lang="en-US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 Gothic" panose="020B0502020202020204" pitchFamily="34" charset="0"/>
                        </a:rPr>
                        <a:t>What Happened?</a:t>
                      </a:r>
                      <a:endParaRPr lang="en-US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US" dirty="0" smtClean="0">
                          <a:latin typeface="Century Gothic" panose="020B0502020202020204" pitchFamily="34" charset="0"/>
                        </a:rPr>
                        <a:t>How Long Until It Dissolved?</a:t>
                      </a:r>
                      <a:endParaRPr lang="en-US" dirty="0">
                        <a:latin typeface="Century Gothic" panose="020B0502020202020204" pitchFamily="34" charset="0"/>
                      </a:endParaRPr>
                    </a:p>
                  </a:txBody>
                  <a:tcPr anchor="ctr"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0840"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endParaRPr lang="en-US" dirty="0"/>
                    </a:p>
                  </a:txBody>
                  <a:tcPr>
                    <a:lnL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chemeClr val="tx1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noFill/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8" name="Rectangle 7"/>
          <p:cNvSpPr/>
          <p:nvPr/>
        </p:nvSpPr>
        <p:spPr>
          <a:xfrm>
            <a:off x="4686299" y="1112337"/>
            <a:ext cx="7505701" cy="256901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3600" b="1" dirty="0" smtClean="0">
                <a:solidFill>
                  <a:schemeClr val="tx1"/>
                </a:solidFill>
                <a:latin typeface="Ink Free" panose="03080402000500000000" pitchFamily="66" charset="0"/>
              </a:rPr>
              <a:t>Dissolving Candy Corn Pumpkins</a:t>
            </a:r>
          </a:p>
          <a:p>
            <a:pPr algn="ctr"/>
            <a:endParaRPr lang="en-US" sz="1000" b="1" dirty="0">
              <a:solidFill>
                <a:schemeClr val="tx1"/>
              </a:solidFill>
              <a:latin typeface="Century Gothic" panose="020B0502020202020204" pitchFamily="34" charset="0"/>
            </a:endParaRP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Fill cups with different liquids.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Place one candy corn pumpkin in each liquid.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Watch what happens! </a:t>
            </a:r>
          </a:p>
          <a:p>
            <a:pPr algn="ctr"/>
            <a:r>
              <a:rPr lang="en-US" sz="2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Does it dissolve or do nothing? How long does it take to dissolve</a:t>
            </a:r>
            <a:r>
              <a:rPr lang="en-US" sz="2000" dirty="0" smtClean="0">
                <a:solidFill>
                  <a:schemeClr val="tx1"/>
                </a:solidFill>
                <a:latin typeface="Century Gothic" panose="020B0502020202020204" pitchFamily="34" charset="0"/>
              </a:rPr>
              <a:t>?</a:t>
            </a:r>
            <a:endParaRPr lang="en-US" sz="2000" dirty="0">
              <a:solidFill>
                <a:schemeClr val="tx1"/>
              </a:solidFill>
            </a:endParaRPr>
          </a:p>
        </p:txBody>
      </p:sp>
      <p:sp>
        <p:nvSpPr>
          <p:cNvPr id="9" name="Rectangle 8"/>
          <p:cNvSpPr/>
          <p:nvPr/>
        </p:nvSpPr>
        <p:spPr>
          <a:xfrm>
            <a:off x="0" y="3983093"/>
            <a:ext cx="3374569" cy="2874907"/>
          </a:xfrm>
          <a:prstGeom prst="rect">
            <a:avLst/>
          </a:pr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t" anchorCtr="0"/>
          <a:lstStyle/>
          <a:p>
            <a:pPr algn="ctr"/>
            <a:endParaRPr lang="en-US" sz="2000" b="1" dirty="0" smtClean="0">
              <a:latin typeface="Ink Free" panose="03080402000500000000" pitchFamily="66" charset="0"/>
            </a:endParaRPr>
          </a:p>
          <a:p>
            <a:pPr algn="ctr"/>
            <a:r>
              <a:rPr lang="en-US" sz="2400" b="1" dirty="0" smtClean="0">
                <a:latin typeface="Ink Free" panose="03080402000500000000" pitchFamily="66" charset="0"/>
              </a:rPr>
              <a:t>Ideas for Liquids to Use</a:t>
            </a:r>
          </a:p>
          <a:p>
            <a:pPr algn="ctr"/>
            <a:endParaRPr lang="en-US" sz="2400" b="1" dirty="0">
              <a:latin typeface="Ink Free" panose="03080402000500000000" pitchFamily="66" charset="0"/>
            </a:endParaRPr>
          </a:p>
          <a:p>
            <a:pPr algn="ctr"/>
            <a:r>
              <a:rPr lang="en-US" sz="2000" dirty="0" smtClean="0">
                <a:latin typeface="Century Gothic" panose="020B0502020202020204" pitchFamily="34" charset="0"/>
              </a:rPr>
              <a:t>Water (Cold and Hot)</a:t>
            </a:r>
          </a:p>
          <a:p>
            <a:pPr algn="ctr"/>
            <a:r>
              <a:rPr lang="en-US" sz="2000" dirty="0" smtClean="0">
                <a:latin typeface="Century Gothic" panose="020B0502020202020204" pitchFamily="34" charset="0"/>
              </a:rPr>
              <a:t>Vinegar</a:t>
            </a:r>
          </a:p>
          <a:p>
            <a:pPr algn="ctr"/>
            <a:r>
              <a:rPr lang="en-US" sz="2000" dirty="0" smtClean="0">
                <a:latin typeface="Century Gothic" panose="020B0502020202020204" pitchFamily="34" charset="0"/>
              </a:rPr>
              <a:t>Carbonated Water</a:t>
            </a:r>
          </a:p>
          <a:p>
            <a:pPr algn="ctr"/>
            <a:r>
              <a:rPr lang="en-US" sz="2000" dirty="0" smtClean="0">
                <a:latin typeface="Century Gothic" panose="020B0502020202020204" pitchFamily="34" charset="0"/>
              </a:rPr>
              <a:t>Soda</a:t>
            </a:r>
          </a:p>
          <a:p>
            <a:pPr algn="ctr"/>
            <a:r>
              <a:rPr lang="en-US" sz="2000" dirty="0" smtClean="0">
                <a:latin typeface="Century Gothic" panose="020B0502020202020204" pitchFamily="34" charset="0"/>
              </a:rPr>
              <a:t>Milk</a:t>
            </a:r>
            <a:endParaRPr lang="en-US" sz="2000" dirty="0">
              <a:latin typeface="Century Gothic" panose="020B0502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03914087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</TotalTime>
  <Words>71</Words>
  <Application>Microsoft Office PowerPoint</Application>
  <PresentationFormat>Widescreen</PresentationFormat>
  <Paragraphs>18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5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7" baseType="lpstr">
      <vt:lpstr>Arial</vt:lpstr>
      <vt:lpstr>Calibri</vt:lpstr>
      <vt:lpstr>Calibri Light</vt:lpstr>
      <vt:lpstr>Century Gothic</vt:lpstr>
      <vt:lpstr>Ink Free</vt:lpstr>
      <vt:lpstr>Office Theme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Cristin Evans</dc:creator>
  <cp:lastModifiedBy>Cristin Evans</cp:lastModifiedBy>
  <cp:revision>3</cp:revision>
  <dcterms:created xsi:type="dcterms:W3CDTF">2020-09-04T00:39:53Z</dcterms:created>
  <dcterms:modified xsi:type="dcterms:W3CDTF">2020-09-18T00:17:51Z</dcterms:modified>
</cp:coreProperties>
</file>