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5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4" autoAdjust="0"/>
    <p:restoredTop sz="94660"/>
  </p:normalViewPr>
  <p:slideViewPr>
    <p:cSldViewPr snapToGrid="0">
      <p:cViewPr varScale="1">
        <p:scale>
          <a:sx n="88" d="100"/>
          <a:sy n="88" d="100"/>
        </p:scale>
        <p:origin x="576" y="126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761999"/>
            <a:ext cx="9141619" cy="5334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9270263" y="761999"/>
            <a:ext cx="2925318" cy="5334001"/>
          </a:xfrm>
          <a:prstGeom prst="rect">
            <a:avLst/>
          </a:prstGeom>
          <a:solidFill>
            <a:srgbClr val="C8C8C8">
              <a:alpha val="50000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69848" y="1298448"/>
            <a:ext cx="7315200" cy="3255264"/>
          </a:xfrm>
        </p:spPr>
        <p:txBody>
          <a:bodyPr anchor="b">
            <a:normAutofit/>
          </a:bodyPr>
          <a:lstStyle>
            <a:lvl1pPr algn="l">
              <a:defRPr sz="5900" spc="-100" baseline="0">
                <a:solidFill>
                  <a:srgbClr val="FFFFFF"/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15" y="4670246"/>
            <a:ext cx="7315200" cy="914400"/>
          </a:xfrm>
        </p:spPr>
        <p:txBody>
          <a:bodyPr anchor="t">
            <a:normAutofit/>
          </a:bodyPr>
          <a:lstStyle>
            <a:lvl1pPr marL="0" indent="0" algn="l">
              <a:buNone/>
              <a:defRPr sz="2200" cap="none" spc="0" baseline="0">
                <a:solidFill>
                  <a:schemeClr val="accent1">
                    <a:lumMod val="20000"/>
                    <a:lumOff val="80000"/>
                  </a:schemeClr>
                </a:solidFill>
              </a:defRPr>
            </a:lvl1pPr>
            <a:lvl2pPr marL="457200" indent="0" algn="ctr">
              <a:buNone/>
              <a:defRPr sz="2200"/>
            </a:lvl2pPr>
            <a:lvl3pPr marL="914400" indent="0" algn="ctr">
              <a:buNone/>
              <a:defRPr sz="22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 smtClean="0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602571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798261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381000" y="990600"/>
            <a:ext cx="2819400" cy="4953000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3867912" y="868680"/>
            <a:ext cx="7315200" cy="5120640"/>
          </a:xfrm>
        </p:spPr>
        <p:txBody>
          <a:bodyPr vert="eaVert" anchor="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6679114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025196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867912" y="1298448"/>
            <a:ext cx="7315200" cy="3255264"/>
          </a:xfrm>
        </p:spPr>
        <p:txBody>
          <a:bodyPr anchor="b">
            <a:normAutofit/>
          </a:bodyPr>
          <a:lstStyle>
            <a:lvl1pPr>
              <a:defRPr sz="5900" b="0" spc="-10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86200" y="4672584"/>
            <a:ext cx="7315200" cy="914400"/>
          </a:xfrm>
        </p:spPr>
        <p:txBody>
          <a:bodyPr anchor="t">
            <a:normAutofit/>
          </a:bodyPr>
          <a:lstStyle>
            <a:lvl1pPr marL="0" indent="0">
              <a:buNone/>
              <a:defRPr sz="2200" cap="none" spc="0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4290916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867912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7818120" y="868680"/>
            <a:ext cx="347472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36148556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7912" y="1023586"/>
            <a:ext cx="3474720" cy="807720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867912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7818463" y="1023586"/>
            <a:ext cx="3474720" cy="813171"/>
          </a:xfrm>
        </p:spPr>
        <p:txBody>
          <a:bodyPr anchor="b">
            <a:normAutofit/>
          </a:bodyPr>
          <a:lstStyle>
            <a:lvl1pPr marL="0" indent="0">
              <a:spcBef>
                <a:spcPts val="0"/>
              </a:spcBef>
              <a:buNone/>
              <a:defRPr sz="2000" b="1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7818463" y="1930936"/>
            <a:ext cx="3474720" cy="402336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11" name="Footer Placeholder 1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2" name="Slide Number Placeholder 1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461322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itle 5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080570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614508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 baseline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67912" y="868680"/>
            <a:ext cx="7315200" cy="5120640"/>
          </a:xfrm>
        </p:spPr>
        <p:txBody>
          <a:bodyPr/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400"/>
            </a:lvl6pPr>
            <a:lvl7pPr>
              <a:defRPr sz="1400"/>
            </a:lvl7pPr>
            <a:lvl8pPr>
              <a:defRPr sz="1400"/>
            </a:lvl8pPr>
            <a:lvl9pPr>
              <a:defRPr sz="14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4176"/>
            <a:ext cx="2834640" cy="2321990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9906469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56032" y="1143000"/>
            <a:ext cx="2834640" cy="2377440"/>
          </a:xfrm>
        </p:spPr>
        <p:txBody>
          <a:bodyPr anchor="b">
            <a:normAutofit/>
          </a:bodyPr>
          <a:lstStyle>
            <a:lvl1pPr>
              <a:defRPr sz="3200" b="0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570644" y="767419"/>
            <a:ext cx="8115230" cy="5330952"/>
          </a:xfrm>
          <a:solidFill>
            <a:schemeClr val="bg1">
              <a:lumMod val="75000"/>
            </a:schemeClr>
          </a:solidFill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56032" y="3493008"/>
            <a:ext cx="2834640" cy="2322576"/>
          </a:xfrm>
        </p:spPr>
        <p:txBody>
          <a:bodyPr anchor="t">
            <a:normAutofit/>
          </a:bodyPr>
          <a:lstStyle>
            <a:lvl1pPr marL="0" indent="0">
              <a:lnSpc>
                <a:spcPct val="100000"/>
              </a:lnSpc>
              <a:buNone/>
              <a:defRPr sz="14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8" name="Date Placeholder 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9" name="Footer Placeholder 8"/>
          <p:cNvSpPr>
            <a:spLocks noGrp="1"/>
          </p:cNvSpPr>
          <p:nvPr>
            <p:ph type="ftr" sz="quarter" idx="11"/>
          </p:nvPr>
        </p:nvSpPr>
        <p:spPr>
          <a:xfrm>
            <a:off x="3499101" y="6356350"/>
            <a:ext cx="5911517" cy="365125"/>
          </a:xfrm>
        </p:spPr>
        <p:txBody>
          <a:bodyPr/>
          <a:lstStyle/>
          <a:p>
            <a:endParaRPr lang="en-US"/>
          </a:p>
        </p:txBody>
      </p:sp>
      <p:sp>
        <p:nvSpPr>
          <p:cNvPr id="10" name="Slide Number Placeholder 9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355884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758952"/>
            <a:ext cx="3443590" cy="5330952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52919" y="1123837"/>
            <a:ext cx="2947482" cy="46011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8" name="Rectangle 37"/>
          <p:cNvSpPr/>
          <p:nvPr/>
        </p:nvSpPr>
        <p:spPr>
          <a:xfrm>
            <a:off x="11815864" y="758952"/>
            <a:ext cx="384048" cy="5330952"/>
          </a:xfrm>
          <a:prstGeom prst="rect">
            <a:avLst/>
          </a:prstGeom>
          <a:solidFill>
            <a:srgbClr val="C8C8C8">
              <a:alpha val="49804"/>
            </a:srgb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869268" y="864108"/>
            <a:ext cx="7315200" cy="512064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62465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fld id="{C2283D80-BFB1-4A17-AAD0-4B7700E86A4E}" type="datetimeFigureOut">
              <a:rPr lang="en-US" smtClean="0"/>
              <a:t>9/17/2020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869268" y="6356350"/>
            <a:ext cx="591151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>
                    <a:lumMod val="50000"/>
                    <a:lumOff val="50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0634135" y="6356350"/>
            <a:ext cx="153092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>
                <a:solidFill>
                  <a:schemeClr val="accent1"/>
                </a:solidFill>
              </a:defRPr>
            </a:lvl1pPr>
          </a:lstStyle>
          <a:p>
            <a:fld id="{C1A4B533-F17D-4836-A6FF-0CE71642438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032261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96" r:id="rId1"/>
    <p:sldLayoutId id="2147483797" r:id="rId2"/>
    <p:sldLayoutId id="2147483798" r:id="rId3"/>
    <p:sldLayoutId id="2147483799" r:id="rId4"/>
    <p:sldLayoutId id="2147483800" r:id="rId5"/>
    <p:sldLayoutId id="2147483801" r:id="rId6"/>
    <p:sldLayoutId id="2147483802" r:id="rId7"/>
    <p:sldLayoutId id="2147483803" r:id="rId8"/>
    <p:sldLayoutId id="2147483804" r:id="rId9"/>
    <p:sldLayoutId id="2147483805" r:id="rId10"/>
    <p:sldLayoutId id="2147483806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 spc="-60" baseline="0">
          <a:solidFill>
            <a:srgbClr val="FFFFFF"/>
          </a:solidFill>
          <a:latin typeface="+mj-lt"/>
          <a:ea typeface="+mj-ea"/>
          <a:cs typeface="+mj-cs"/>
        </a:defRPr>
      </a:lvl1pPr>
    </p:titleStyle>
    <p:bodyStyle>
      <a:lvl1pPr marL="182880" indent="-182880" algn="l" defTabSz="914400" rtl="0" eaLnBrk="1" latinLnBrk="0" hangingPunct="1">
        <a:lnSpc>
          <a:spcPct val="90000"/>
        </a:lnSpc>
        <a:spcBef>
          <a:spcPts val="1200"/>
        </a:spcBef>
        <a:buClr>
          <a:schemeClr val="accent1"/>
        </a:buClr>
        <a:buFont typeface="Wingdings 2" pitchFamily="18" charset="2"/>
        <a:buChar char=""/>
        <a:defRPr sz="20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1pPr>
      <a:lvl2pPr marL="6858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8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2pPr>
      <a:lvl3pPr marL="11430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6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3pPr>
      <a:lvl4pPr marL="16002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4pPr>
      <a:lvl5pPr marL="2057400" indent="-18288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250"/>
        </a:spcBef>
        <a:spcAft>
          <a:spcPts val="250"/>
        </a:spcAft>
        <a:buClr>
          <a:schemeClr val="accent1"/>
        </a:buClr>
        <a:buFont typeface="Wingdings 2" pitchFamily="18" charset="2"/>
        <a:buChar char=""/>
        <a:defRPr sz="1400" kern="1200">
          <a:solidFill>
            <a:schemeClr val="tx1">
              <a:lumMod val="65000"/>
              <a:lumOff val="3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Box 5"/>
          <p:cNvSpPr txBox="1"/>
          <p:nvPr/>
        </p:nvSpPr>
        <p:spPr>
          <a:xfrm>
            <a:off x="0" y="0"/>
            <a:ext cx="9144000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4400" b="1" dirty="0" smtClean="0">
                <a:latin typeface="Ink Free" panose="03080402000500000000" pitchFamily="66" charset="0"/>
              </a:rPr>
              <a:t>Can You Carve It?</a:t>
            </a:r>
            <a:endParaRPr lang="en-US" sz="4400" b="1" dirty="0">
              <a:latin typeface="Ink Free" panose="03080402000500000000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655065" y="1137015"/>
            <a:ext cx="7759592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We all know you can carve a pumpkin, but have you tried carving other foods?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 smtClean="0">
                <a:latin typeface="Century Gothic" panose="020B0502020202020204" pitchFamily="34" charset="0"/>
              </a:rPr>
              <a:t>Make a jack-o-lantern from something that is not a pumpkin.</a:t>
            </a:r>
          </a:p>
          <a:p>
            <a:endParaRPr lang="en-US" dirty="0">
              <a:latin typeface="Century Gothic" panose="020B0502020202020204" pitchFamily="34" charset="0"/>
            </a:endParaRPr>
          </a:p>
          <a:p>
            <a:r>
              <a:rPr lang="en-US" dirty="0" smtClean="0">
                <a:latin typeface="Century Gothic" panose="020B0502020202020204" pitchFamily="34" charset="0"/>
              </a:rPr>
              <a:t>Take a picture and share it with us!</a:t>
            </a:r>
          </a:p>
        </p:txBody>
      </p:sp>
      <p:pic>
        <p:nvPicPr>
          <p:cNvPr id="2" name="Picture 2" descr="9 things you can carve for Halloween that aren't pumpkins - BBC Good Food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86500" y="3722338"/>
            <a:ext cx="5905500" cy="295275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9" name="TextBox 8"/>
          <p:cNvSpPr txBox="1"/>
          <p:nvPr/>
        </p:nvSpPr>
        <p:spPr>
          <a:xfrm>
            <a:off x="655065" y="3389156"/>
            <a:ext cx="336342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b="1" dirty="0" smtClean="0">
                <a:latin typeface="Ink Free" panose="03080402000500000000" pitchFamily="66" charset="0"/>
              </a:rPr>
              <a:t>Ideas for Food to Carve</a:t>
            </a:r>
            <a:endParaRPr lang="en-US" sz="2400" b="1" dirty="0">
              <a:latin typeface="Ink Free" panose="03080402000500000000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994441" y="3850821"/>
            <a:ext cx="2061783" cy="175432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 smtClean="0">
                <a:latin typeface="Century Gothic" panose="020B0502020202020204" pitchFamily="34" charset="0"/>
              </a:rPr>
              <a:t>Pepper</a:t>
            </a:r>
          </a:p>
          <a:p>
            <a:r>
              <a:rPr lang="en-US" dirty="0" smtClean="0">
                <a:latin typeface="Century Gothic" panose="020B0502020202020204" pitchFamily="34" charset="0"/>
              </a:rPr>
              <a:t>Pineapple</a:t>
            </a:r>
          </a:p>
          <a:p>
            <a:r>
              <a:rPr lang="en-US" dirty="0" smtClean="0">
                <a:latin typeface="Century Gothic" panose="020B0502020202020204" pitchFamily="34" charset="0"/>
              </a:rPr>
              <a:t>Watermelon</a:t>
            </a:r>
          </a:p>
          <a:p>
            <a:r>
              <a:rPr lang="en-US" dirty="0" smtClean="0">
                <a:latin typeface="Century Gothic" panose="020B0502020202020204" pitchFamily="34" charset="0"/>
              </a:rPr>
              <a:t>Potato</a:t>
            </a:r>
          </a:p>
          <a:p>
            <a:r>
              <a:rPr lang="en-US" dirty="0" smtClean="0">
                <a:latin typeface="Century Gothic" panose="020B0502020202020204" pitchFamily="34" charset="0"/>
              </a:rPr>
              <a:t>Orange</a:t>
            </a:r>
          </a:p>
          <a:p>
            <a:r>
              <a:rPr lang="en-US" dirty="0" smtClean="0">
                <a:latin typeface="Century Gothic" panose="020B0502020202020204" pitchFamily="34" charset="0"/>
              </a:rPr>
              <a:t>Butternut Squash</a:t>
            </a:r>
          </a:p>
        </p:txBody>
      </p:sp>
      <p:sp>
        <p:nvSpPr>
          <p:cNvPr id="11" name="TextBox 10"/>
          <p:cNvSpPr txBox="1"/>
          <p:nvPr/>
        </p:nvSpPr>
        <p:spPr>
          <a:xfrm>
            <a:off x="9323046" y="999395"/>
            <a:ext cx="279275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b="1" dirty="0" smtClean="0">
                <a:latin typeface="Ink Free" panose="03080402000500000000" pitchFamily="66" charset="0"/>
              </a:rPr>
              <a:t>Only care about pumpkins?</a:t>
            </a:r>
            <a:endParaRPr lang="en-US" b="1" dirty="0">
              <a:latin typeface="Ink Free" panose="03080402000500000000" pitchFamily="66" charset="0"/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9323046" y="1461060"/>
            <a:ext cx="2792752" cy="18774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600" dirty="0" smtClean="0">
                <a:latin typeface="Century Gothic" panose="020B0502020202020204" pitchFamily="34" charset="0"/>
              </a:rPr>
              <a:t>Try painting it, </a:t>
            </a:r>
          </a:p>
          <a:p>
            <a:pPr algn="ctr"/>
            <a:r>
              <a:rPr lang="en-US" sz="1600" dirty="0" smtClean="0">
                <a:latin typeface="Century Gothic" panose="020B0502020202020204" pitchFamily="34" charset="0"/>
              </a:rPr>
              <a:t>carving it into a diorama,</a:t>
            </a:r>
          </a:p>
          <a:p>
            <a:pPr algn="ctr"/>
            <a:r>
              <a:rPr lang="en-US" sz="1600" dirty="0" smtClean="0">
                <a:latin typeface="Century Gothic" panose="020B0502020202020204" pitchFamily="34" charset="0"/>
              </a:rPr>
              <a:t>dress it up, </a:t>
            </a:r>
          </a:p>
          <a:p>
            <a:pPr algn="ctr"/>
            <a:r>
              <a:rPr lang="en-US" sz="1600" dirty="0" smtClean="0">
                <a:latin typeface="Century Gothic" panose="020B0502020202020204" pitchFamily="34" charset="0"/>
              </a:rPr>
              <a:t>mod podge candy wraps onto the pumpkin,</a:t>
            </a:r>
          </a:p>
          <a:p>
            <a:pPr algn="ctr"/>
            <a:r>
              <a:rPr lang="en-US" sz="1600" dirty="0" smtClean="0">
                <a:latin typeface="Century Gothic" panose="020B0502020202020204" pitchFamily="34" charset="0"/>
              </a:rPr>
              <a:t> and of course, </a:t>
            </a:r>
          </a:p>
          <a:p>
            <a:pPr algn="ctr"/>
            <a:r>
              <a:rPr lang="en-US" sz="1600" dirty="0" smtClean="0">
                <a:latin typeface="Century Gothic" panose="020B0502020202020204" pitchFamily="34" charset="0"/>
              </a:rPr>
              <a:t>cover it in glitter!</a:t>
            </a:r>
          </a:p>
        </p:txBody>
      </p:sp>
    </p:spTree>
    <p:extLst>
      <p:ext uri="{BB962C8B-B14F-4D97-AF65-F5344CB8AC3E}">
        <p14:creationId xmlns:p14="http://schemas.microsoft.com/office/powerpoint/2010/main" val="174212320"/>
      </p:ext>
    </p:extLst>
  </p:cSld>
  <p:clrMapOvr>
    <a:masterClrMapping/>
  </p:clrMapOvr>
</p:sld>
</file>

<file path=ppt/theme/theme1.xml><?xml version="1.0" encoding="utf-8"?>
<a:theme xmlns:a="http://schemas.openxmlformats.org/drawingml/2006/main" name="Frame">
  <a:themeElements>
    <a:clrScheme name="Frame">
      <a:dk1>
        <a:sysClr val="windowText" lastClr="000000"/>
      </a:dk1>
      <a:lt1>
        <a:sysClr val="window" lastClr="FFFFFF"/>
      </a:lt1>
      <a:dk2>
        <a:srgbClr val="4E3B30"/>
      </a:dk2>
      <a:lt2>
        <a:srgbClr val="FBEEC9"/>
      </a:lt2>
      <a:accent1>
        <a:srgbClr val="F0A22E"/>
      </a:accent1>
      <a:accent2>
        <a:srgbClr val="A5644E"/>
      </a:accent2>
      <a:accent3>
        <a:srgbClr val="B58B80"/>
      </a:accent3>
      <a:accent4>
        <a:srgbClr val="C3986D"/>
      </a:accent4>
      <a:accent5>
        <a:srgbClr val="A19574"/>
      </a:accent5>
      <a:accent6>
        <a:srgbClr val="C17529"/>
      </a:accent6>
      <a:hlink>
        <a:srgbClr val="AD1F1F"/>
      </a:hlink>
      <a:folHlink>
        <a:srgbClr val="FFC42F"/>
      </a:folHlink>
    </a:clrScheme>
    <a:fontScheme name="Frame">
      <a:maj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orbel" panose="020B0503020204020204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Frame">
      <a:fillStyleLst>
        <a:solidFill>
          <a:schemeClr val="phClr"/>
        </a:solidFill>
        <a:solidFill>
          <a:schemeClr val="phClr">
            <a:tint val="65000"/>
          </a:schemeClr>
        </a:solidFill>
        <a:solidFill>
          <a:schemeClr val="phClr">
            <a:shade val="80000"/>
            <a:satMod val="150000"/>
          </a:schemeClr>
        </a:solidFill>
      </a:fillStyleLst>
      <a:lnStyleLst>
        <a:ln w="9525" cap="flat" cmpd="sng" algn="ctr">
          <a:solidFill>
            <a:schemeClr val="phClr"/>
          </a:solidFill>
          <a:prstDash val="solid"/>
        </a:ln>
        <a:ln w="10795" cap="flat" cmpd="sng" algn="ctr">
          <a:solidFill>
            <a:schemeClr val="phClr"/>
          </a:solidFill>
          <a:prstDash val="solid"/>
        </a:ln>
        <a:ln w="17145" cap="flat" cmpd="sng" algn="ctr">
          <a:solidFill>
            <a:schemeClr val="phClr">
              <a:shade val="95000"/>
              <a:alpha val="50000"/>
              <a:satMod val="150000"/>
            </a:schemeClr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44450" dist="13970" dir="5400000" algn="ctr" rotWithShape="0">
              <a:srgbClr val="000000">
                <a:alpha val="45000"/>
              </a:srgbClr>
            </a:outerShdw>
          </a:effectLst>
          <a:scene3d>
            <a:camera prst="orthographicFront">
              <a:rot lat="0" lon="0" rev="0"/>
            </a:camera>
            <a:lightRig rig="twoPt" dir="tl"/>
          </a:scene3d>
          <a:sp3d prstMaterial="flat">
            <a:bevelT w="12700" h="25400" prst="coolSlant"/>
          </a:sp3d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hade val="98000"/>
                <a:satMod val="120000"/>
                <a:lumMod val="102000"/>
              </a:schemeClr>
            </a:gs>
            <a:gs pos="48000">
              <a:schemeClr val="phClr">
                <a:tint val="98000"/>
                <a:shade val="90000"/>
                <a:satMod val="110000"/>
                <a:lumMod val="103000"/>
              </a:schemeClr>
            </a:gs>
            <a:gs pos="100000">
              <a:schemeClr val="phClr">
                <a:tint val="98000"/>
                <a:shade val="80000"/>
                <a:satMod val="10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Frame" id="{F226E7A2-7162-461C-9490-D27D9DC04E43}" vid="{39D77354-939E-4A26-AE51-B3F9618B14B7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Frame</Template>
  <TotalTime>37</TotalTime>
  <Words>91</Words>
  <Application>Microsoft Office PowerPoint</Application>
  <PresentationFormat>Widescreen</PresentationFormat>
  <Paragraphs>20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Century Gothic</vt:lpstr>
      <vt:lpstr>Corbel</vt:lpstr>
      <vt:lpstr>Ink Free</vt:lpstr>
      <vt:lpstr>Wingdings 2</vt:lpstr>
      <vt:lpstr>Frame</vt:lpstr>
      <vt:lpstr>PowerPoint Presentation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Cristin Evans</dc:creator>
  <cp:lastModifiedBy>Cristin Evans</cp:lastModifiedBy>
  <cp:revision>8</cp:revision>
  <dcterms:created xsi:type="dcterms:W3CDTF">2020-09-03T23:55:58Z</dcterms:created>
  <dcterms:modified xsi:type="dcterms:W3CDTF">2020-09-18T00:16:13Z</dcterms:modified>
</cp:coreProperties>
</file>