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A6AF-C6FE-4A3F-97BE-E237D9A557BA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C38D-E519-4E54-9EA9-D0EF73476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202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A6AF-C6FE-4A3F-97BE-E237D9A557BA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C38D-E519-4E54-9EA9-D0EF73476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19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A6AF-C6FE-4A3F-97BE-E237D9A557BA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C38D-E519-4E54-9EA9-D0EF73476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957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A6AF-C6FE-4A3F-97BE-E237D9A557BA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C38D-E519-4E54-9EA9-D0EF73476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389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A6AF-C6FE-4A3F-97BE-E237D9A557BA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C38D-E519-4E54-9EA9-D0EF73476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559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A6AF-C6FE-4A3F-97BE-E237D9A557BA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C38D-E519-4E54-9EA9-D0EF73476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309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A6AF-C6FE-4A3F-97BE-E237D9A557BA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C38D-E519-4E54-9EA9-D0EF73476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625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A6AF-C6FE-4A3F-97BE-E237D9A557BA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C38D-E519-4E54-9EA9-D0EF73476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516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A6AF-C6FE-4A3F-97BE-E237D9A557BA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C38D-E519-4E54-9EA9-D0EF73476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8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A6AF-C6FE-4A3F-97BE-E237D9A557BA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C38D-E519-4E54-9EA9-D0EF73476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384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A6AF-C6FE-4A3F-97BE-E237D9A557BA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C38D-E519-4E54-9EA9-D0EF73476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538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3A6AF-C6FE-4A3F-97BE-E237D9A557BA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5C38D-E519-4E54-9EA9-D0EF73476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106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393192" y="2119549"/>
            <a:ext cx="2331720" cy="2406906"/>
            <a:chOff x="1216152" y="583182"/>
            <a:chExt cx="5458968" cy="5621529"/>
          </a:xfrm>
        </p:grpSpPr>
        <p:sp>
          <p:nvSpPr>
            <p:cNvPr id="4" name="Oval 3"/>
            <p:cNvSpPr/>
            <p:nvPr/>
          </p:nvSpPr>
          <p:spPr>
            <a:xfrm>
              <a:off x="1216152" y="2547111"/>
              <a:ext cx="1828800" cy="18288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1816608" y="3695190"/>
              <a:ext cx="1828800" cy="18288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1816608" y="1355343"/>
              <a:ext cx="1828800" cy="18288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4245864" y="3702300"/>
              <a:ext cx="1828800" cy="18288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3044952" y="4375911"/>
              <a:ext cx="1828800" cy="18288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044952" y="583182"/>
              <a:ext cx="1828800" cy="18288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4245864" y="1355343"/>
              <a:ext cx="1828800" cy="18288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4846320" y="2547111"/>
              <a:ext cx="1828800" cy="18288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994027" y="2108882"/>
            <a:ext cx="2763012" cy="2428240"/>
            <a:chOff x="2869500" y="2028283"/>
            <a:chExt cx="2763012" cy="2428240"/>
          </a:xfrm>
        </p:grpSpPr>
        <p:grpSp>
          <p:nvGrpSpPr>
            <p:cNvPr id="14" name="Group 13"/>
            <p:cNvGrpSpPr/>
            <p:nvPr/>
          </p:nvGrpSpPr>
          <p:grpSpPr>
            <a:xfrm>
              <a:off x="2869500" y="2028283"/>
              <a:ext cx="1249680" cy="1148080"/>
              <a:chOff x="1362456" y="960120"/>
              <a:chExt cx="1645920" cy="1566672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1362456" y="960120"/>
                <a:ext cx="1645920" cy="1566672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819656" y="1417320"/>
                <a:ext cx="1097280" cy="1044448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276856" y="1874520"/>
                <a:ext cx="548640" cy="522224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2048256" y="1645920"/>
                <a:ext cx="822960" cy="783336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1591056" y="1188720"/>
                <a:ext cx="1371600" cy="1305560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 flipH="1">
              <a:off x="4382832" y="2182698"/>
              <a:ext cx="1249680" cy="1148080"/>
              <a:chOff x="4334256" y="274320"/>
              <a:chExt cx="1645920" cy="1566672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4334256" y="274320"/>
                <a:ext cx="1645920" cy="1566672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4791456" y="731520"/>
                <a:ext cx="1097280" cy="1044448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5248656" y="1188720"/>
                <a:ext cx="548640" cy="522224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5020056" y="960120"/>
                <a:ext cx="822960" cy="783336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4562856" y="502920"/>
                <a:ext cx="1371600" cy="1305560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 rot="16200000">
              <a:off x="3340448" y="3258691"/>
              <a:ext cx="1206154" cy="1189510"/>
              <a:chOff x="3419856" y="3096768"/>
              <a:chExt cx="1645920" cy="1566672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3419856" y="3096768"/>
                <a:ext cx="1645920" cy="1566672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3877056" y="3553968"/>
                <a:ext cx="1097280" cy="1044448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4334256" y="4011168"/>
                <a:ext cx="548640" cy="522224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4105656" y="3782568"/>
                <a:ext cx="822960" cy="783336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3648456" y="3325368"/>
                <a:ext cx="1371600" cy="1305560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6097460" y="2156528"/>
            <a:ext cx="2583423" cy="2332948"/>
            <a:chOff x="5940834" y="2056460"/>
            <a:chExt cx="2583423" cy="2332948"/>
          </a:xfrm>
        </p:grpSpPr>
        <p:grpSp>
          <p:nvGrpSpPr>
            <p:cNvPr id="32" name="Group 31"/>
            <p:cNvGrpSpPr/>
            <p:nvPr/>
          </p:nvGrpSpPr>
          <p:grpSpPr>
            <a:xfrm flipV="1">
              <a:off x="5940834" y="2056460"/>
              <a:ext cx="1210056" cy="1072253"/>
              <a:chOff x="1362456" y="960120"/>
              <a:chExt cx="1645920" cy="1566672"/>
            </a:xfrm>
          </p:grpSpPr>
          <p:sp>
            <p:nvSpPr>
              <p:cNvPr id="33" name="Oval 32"/>
              <p:cNvSpPr/>
              <p:nvPr/>
            </p:nvSpPr>
            <p:spPr>
              <a:xfrm>
                <a:off x="1362456" y="960120"/>
                <a:ext cx="1645920" cy="1566672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1819656" y="1417320"/>
                <a:ext cx="1097280" cy="1044448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2276856" y="1874520"/>
                <a:ext cx="548640" cy="522224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2048256" y="1645920"/>
                <a:ext cx="822960" cy="783336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1591056" y="1188720"/>
                <a:ext cx="1371600" cy="1305560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 flipH="1" flipV="1">
              <a:off x="7314201" y="2320635"/>
              <a:ext cx="1210056" cy="1072253"/>
              <a:chOff x="4334256" y="274320"/>
              <a:chExt cx="1645920" cy="1566672"/>
            </a:xfrm>
          </p:grpSpPr>
          <p:sp>
            <p:nvSpPr>
              <p:cNvPr id="39" name="Oval 38"/>
              <p:cNvSpPr/>
              <p:nvPr/>
            </p:nvSpPr>
            <p:spPr>
              <a:xfrm>
                <a:off x="4334256" y="274320"/>
                <a:ext cx="1645920" cy="1566672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4791456" y="731520"/>
                <a:ext cx="1097280" cy="1044448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5248656" y="1188720"/>
                <a:ext cx="548640" cy="522224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5020056" y="960120"/>
                <a:ext cx="822960" cy="783336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4562856" y="502920"/>
                <a:ext cx="1371600" cy="1305560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 rot="16200000" flipH="1" flipV="1">
              <a:off x="6175059" y="3250266"/>
              <a:ext cx="1126491" cy="1151794"/>
              <a:chOff x="3419856" y="3096768"/>
              <a:chExt cx="1645920" cy="1566672"/>
            </a:xfrm>
          </p:grpSpPr>
          <p:sp>
            <p:nvSpPr>
              <p:cNvPr id="45" name="Oval 44"/>
              <p:cNvSpPr/>
              <p:nvPr/>
            </p:nvSpPr>
            <p:spPr>
              <a:xfrm>
                <a:off x="3419856" y="3096768"/>
                <a:ext cx="1645920" cy="1566672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3877056" y="3553968"/>
                <a:ext cx="1097280" cy="1044448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4334256" y="4011168"/>
                <a:ext cx="548640" cy="522224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4105656" y="3782568"/>
                <a:ext cx="822960" cy="783336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3648456" y="3325368"/>
                <a:ext cx="1371600" cy="1305560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3" name="Group 72"/>
          <p:cNvGrpSpPr/>
          <p:nvPr/>
        </p:nvGrpSpPr>
        <p:grpSpPr>
          <a:xfrm>
            <a:off x="8823062" y="2068405"/>
            <a:ext cx="3118341" cy="2509194"/>
            <a:chOff x="8832579" y="1886981"/>
            <a:chExt cx="3118341" cy="2509194"/>
          </a:xfrm>
        </p:grpSpPr>
        <p:grpSp>
          <p:nvGrpSpPr>
            <p:cNvPr id="71" name="Group 70"/>
            <p:cNvGrpSpPr/>
            <p:nvPr/>
          </p:nvGrpSpPr>
          <p:grpSpPr>
            <a:xfrm>
              <a:off x="8832579" y="3024575"/>
              <a:ext cx="1371600" cy="1371600"/>
              <a:chOff x="8832579" y="3024575"/>
              <a:chExt cx="1371600" cy="1371600"/>
            </a:xfrm>
          </p:grpSpPr>
          <p:sp>
            <p:nvSpPr>
              <p:cNvPr id="50" name="Oval 49"/>
              <p:cNvSpPr/>
              <p:nvPr/>
            </p:nvSpPr>
            <p:spPr>
              <a:xfrm>
                <a:off x="8832579" y="3024575"/>
                <a:ext cx="914400" cy="914400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8984979" y="3176975"/>
                <a:ext cx="914400" cy="914400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9137379" y="3329375"/>
                <a:ext cx="914400" cy="914400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9289779" y="3481775"/>
                <a:ext cx="914400" cy="914400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/>
            <p:cNvGrpSpPr/>
            <p:nvPr/>
          </p:nvGrpSpPr>
          <p:grpSpPr>
            <a:xfrm>
              <a:off x="9955064" y="1886981"/>
              <a:ext cx="1995856" cy="1961464"/>
              <a:chOff x="9955064" y="1886981"/>
              <a:chExt cx="1995856" cy="1961464"/>
            </a:xfrm>
          </p:grpSpPr>
          <p:sp>
            <p:nvSpPr>
              <p:cNvPr id="55" name="Oval 54"/>
              <p:cNvSpPr/>
              <p:nvPr/>
            </p:nvSpPr>
            <p:spPr>
              <a:xfrm flipH="1">
                <a:off x="11036520" y="2476845"/>
                <a:ext cx="914400" cy="914400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 flipH="1">
                <a:off x="10884120" y="2629245"/>
                <a:ext cx="914400" cy="914400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 flipH="1">
                <a:off x="10731720" y="2781645"/>
                <a:ext cx="914400" cy="914400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/>
              <p:cNvSpPr/>
              <p:nvPr/>
            </p:nvSpPr>
            <p:spPr>
              <a:xfrm flipH="1">
                <a:off x="10579320" y="2934045"/>
                <a:ext cx="914400" cy="914400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/>
              <p:cNvSpPr/>
              <p:nvPr/>
            </p:nvSpPr>
            <p:spPr>
              <a:xfrm flipH="1">
                <a:off x="9955064" y="1886981"/>
                <a:ext cx="914400" cy="914400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0" name="Oval 59"/>
            <p:cNvSpPr/>
            <p:nvPr/>
          </p:nvSpPr>
          <p:spPr>
            <a:xfrm>
              <a:off x="9241422" y="1933247"/>
              <a:ext cx="914400" cy="91440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9594579" y="2227178"/>
              <a:ext cx="914400" cy="91440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19122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393192" y="2119549"/>
            <a:ext cx="2331720" cy="2406906"/>
            <a:chOff x="1216152" y="583182"/>
            <a:chExt cx="5458968" cy="5621529"/>
          </a:xfrm>
        </p:grpSpPr>
        <p:sp>
          <p:nvSpPr>
            <p:cNvPr id="4" name="Oval 3"/>
            <p:cNvSpPr/>
            <p:nvPr/>
          </p:nvSpPr>
          <p:spPr>
            <a:xfrm>
              <a:off x="1216152" y="2547111"/>
              <a:ext cx="1828800" cy="18288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1816608" y="3695190"/>
              <a:ext cx="1828800" cy="18288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1816608" y="1355343"/>
              <a:ext cx="1828800" cy="18288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4245864" y="3702300"/>
              <a:ext cx="1828800" cy="18288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3044952" y="4375911"/>
              <a:ext cx="1828800" cy="18288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044952" y="583182"/>
              <a:ext cx="1828800" cy="18288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4245864" y="1355343"/>
              <a:ext cx="1828800" cy="18288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4846320" y="2547111"/>
              <a:ext cx="1828800" cy="18288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994027" y="2108882"/>
            <a:ext cx="2763012" cy="2428240"/>
            <a:chOff x="2869500" y="2028283"/>
            <a:chExt cx="2763012" cy="2428240"/>
          </a:xfrm>
        </p:grpSpPr>
        <p:grpSp>
          <p:nvGrpSpPr>
            <p:cNvPr id="14" name="Group 13"/>
            <p:cNvGrpSpPr/>
            <p:nvPr/>
          </p:nvGrpSpPr>
          <p:grpSpPr>
            <a:xfrm>
              <a:off x="2869500" y="2028283"/>
              <a:ext cx="1249680" cy="1148080"/>
              <a:chOff x="1362456" y="960120"/>
              <a:chExt cx="1645920" cy="1566672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1362456" y="960120"/>
                <a:ext cx="1645920" cy="1566672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819656" y="1417320"/>
                <a:ext cx="1097280" cy="1044448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276856" y="1874520"/>
                <a:ext cx="548640" cy="522224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2048256" y="1645920"/>
                <a:ext cx="822960" cy="783336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1591056" y="1188720"/>
                <a:ext cx="1371600" cy="1305560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 flipH="1">
              <a:off x="4382832" y="2182698"/>
              <a:ext cx="1249680" cy="1148080"/>
              <a:chOff x="4334256" y="274320"/>
              <a:chExt cx="1645920" cy="1566672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4334256" y="274320"/>
                <a:ext cx="1645920" cy="1566672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4791456" y="731520"/>
                <a:ext cx="1097280" cy="1044448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5248656" y="1188720"/>
                <a:ext cx="548640" cy="522224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5020056" y="960120"/>
                <a:ext cx="822960" cy="783336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4562856" y="502920"/>
                <a:ext cx="1371600" cy="1305560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 rot="16200000">
              <a:off x="3340448" y="3258691"/>
              <a:ext cx="1206154" cy="1189510"/>
              <a:chOff x="3419856" y="3096768"/>
              <a:chExt cx="1645920" cy="1566672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3419856" y="3096768"/>
                <a:ext cx="1645920" cy="1566672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3877056" y="3553968"/>
                <a:ext cx="1097280" cy="1044448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4334256" y="4011168"/>
                <a:ext cx="548640" cy="522224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4105656" y="3782568"/>
                <a:ext cx="822960" cy="783336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3648456" y="3325368"/>
                <a:ext cx="1371600" cy="1305560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6097460" y="2156528"/>
            <a:ext cx="2583423" cy="2332948"/>
            <a:chOff x="5940834" y="2056460"/>
            <a:chExt cx="2583423" cy="2332948"/>
          </a:xfrm>
        </p:grpSpPr>
        <p:grpSp>
          <p:nvGrpSpPr>
            <p:cNvPr id="32" name="Group 31"/>
            <p:cNvGrpSpPr/>
            <p:nvPr/>
          </p:nvGrpSpPr>
          <p:grpSpPr>
            <a:xfrm flipV="1">
              <a:off x="5940834" y="2056460"/>
              <a:ext cx="1210056" cy="1072253"/>
              <a:chOff x="1362456" y="960120"/>
              <a:chExt cx="1645920" cy="1566672"/>
            </a:xfrm>
          </p:grpSpPr>
          <p:sp>
            <p:nvSpPr>
              <p:cNvPr id="33" name="Oval 32"/>
              <p:cNvSpPr/>
              <p:nvPr/>
            </p:nvSpPr>
            <p:spPr>
              <a:xfrm>
                <a:off x="1362456" y="960120"/>
                <a:ext cx="1645920" cy="1566672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1819656" y="1417320"/>
                <a:ext cx="1097280" cy="1044448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2276856" y="1874520"/>
                <a:ext cx="548640" cy="522224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2048256" y="1645920"/>
                <a:ext cx="822960" cy="783336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1591056" y="1188720"/>
                <a:ext cx="1371600" cy="1305560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 flipH="1" flipV="1">
              <a:off x="7314201" y="2320635"/>
              <a:ext cx="1210056" cy="1072253"/>
              <a:chOff x="4334256" y="274320"/>
              <a:chExt cx="1645920" cy="1566672"/>
            </a:xfrm>
          </p:grpSpPr>
          <p:sp>
            <p:nvSpPr>
              <p:cNvPr id="39" name="Oval 38"/>
              <p:cNvSpPr/>
              <p:nvPr/>
            </p:nvSpPr>
            <p:spPr>
              <a:xfrm>
                <a:off x="4334256" y="274320"/>
                <a:ext cx="1645920" cy="1566672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4791456" y="731520"/>
                <a:ext cx="1097280" cy="1044448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5248656" y="1188720"/>
                <a:ext cx="548640" cy="522224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5020056" y="960120"/>
                <a:ext cx="822960" cy="783336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4562856" y="502920"/>
                <a:ext cx="1371600" cy="1305560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 rot="16200000" flipH="1" flipV="1">
              <a:off x="6175059" y="3250266"/>
              <a:ext cx="1126491" cy="1151794"/>
              <a:chOff x="3419856" y="3096768"/>
              <a:chExt cx="1645920" cy="1566672"/>
            </a:xfrm>
          </p:grpSpPr>
          <p:sp>
            <p:nvSpPr>
              <p:cNvPr id="45" name="Oval 44"/>
              <p:cNvSpPr/>
              <p:nvPr/>
            </p:nvSpPr>
            <p:spPr>
              <a:xfrm>
                <a:off x="3419856" y="3096768"/>
                <a:ext cx="1645920" cy="1566672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3877056" y="3553968"/>
                <a:ext cx="1097280" cy="1044448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4334256" y="4011168"/>
                <a:ext cx="548640" cy="522224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4105656" y="3782568"/>
                <a:ext cx="822960" cy="783336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3648456" y="3325368"/>
                <a:ext cx="1371600" cy="1305560"/>
              </a:xfrm>
              <a:prstGeom prst="ellipse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3" name="Group 72"/>
          <p:cNvGrpSpPr/>
          <p:nvPr/>
        </p:nvGrpSpPr>
        <p:grpSpPr>
          <a:xfrm>
            <a:off x="8823062" y="2068405"/>
            <a:ext cx="3118341" cy="2509194"/>
            <a:chOff x="8832579" y="1886981"/>
            <a:chExt cx="3118341" cy="2509194"/>
          </a:xfrm>
        </p:grpSpPr>
        <p:grpSp>
          <p:nvGrpSpPr>
            <p:cNvPr id="71" name="Group 70"/>
            <p:cNvGrpSpPr/>
            <p:nvPr/>
          </p:nvGrpSpPr>
          <p:grpSpPr>
            <a:xfrm>
              <a:off x="8832579" y="3024575"/>
              <a:ext cx="1371600" cy="1371600"/>
              <a:chOff x="8832579" y="3024575"/>
              <a:chExt cx="1371600" cy="1371600"/>
            </a:xfrm>
          </p:grpSpPr>
          <p:sp>
            <p:nvSpPr>
              <p:cNvPr id="50" name="Oval 49"/>
              <p:cNvSpPr/>
              <p:nvPr/>
            </p:nvSpPr>
            <p:spPr>
              <a:xfrm>
                <a:off x="8832579" y="3024575"/>
                <a:ext cx="914400" cy="914400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8984979" y="3176975"/>
                <a:ext cx="914400" cy="914400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9137379" y="3329375"/>
                <a:ext cx="914400" cy="914400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9289779" y="3481775"/>
                <a:ext cx="914400" cy="914400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/>
            <p:cNvGrpSpPr/>
            <p:nvPr/>
          </p:nvGrpSpPr>
          <p:grpSpPr>
            <a:xfrm>
              <a:off x="9955064" y="1886981"/>
              <a:ext cx="1995856" cy="1961464"/>
              <a:chOff x="9955064" y="1886981"/>
              <a:chExt cx="1995856" cy="1961464"/>
            </a:xfrm>
          </p:grpSpPr>
          <p:sp>
            <p:nvSpPr>
              <p:cNvPr id="55" name="Oval 54"/>
              <p:cNvSpPr/>
              <p:nvPr/>
            </p:nvSpPr>
            <p:spPr>
              <a:xfrm flipH="1">
                <a:off x="11036520" y="2476845"/>
                <a:ext cx="914400" cy="914400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 flipH="1">
                <a:off x="10884120" y="2629245"/>
                <a:ext cx="914400" cy="914400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 flipH="1">
                <a:off x="10731720" y="2781645"/>
                <a:ext cx="914400" cy="914400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/>
              <p:cNvSpPr/>
              <p:nvPr/>
            </p:nvSpPr>
            <p:spPr>
              <a:xfrm flipH="1">
                <a:off x="10579320" y="2934045"/>
                <a:ext cx="914400" cy="914400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/>
              <p:cNvSpPr/>
              <p:nvPr/>
            </p:nvSpPr>
            <p:spPr>
              <a:xfrm flipH="1">
                <a:off x="9955064" y="1886981"/>
                <a:ext cx="914400" cy="914400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0" name="Oval 59"/>
            <p:cNvSpPr/>
            <p:nvPr/>
          </p:nvSpPr>
          <p:spPr>
            <a:xfrm>
              <a:off x="9241422" y="1933247"/>
              <a:ext cx="914400" cy="91440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9594579" y="2227178"/>
              <a:ext cx="914400" cy="91440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231326" y="4852056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 = H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3969712" y="4852056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 = O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6966638" y="4852056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 = O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9922972" y="4798063"/>
            <a:ext cx="760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 = 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350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12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W.L. Gore &amp; Associates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Cristin Evans</dc:creator>
  <cp:lastModifiedBy>Cristin Evans</cp:lastModifiedBy>
  <cp:revision>6</cp:revision>
  <cp:lastPrinted>2019-10-07T15:05:28Z</cp:lastPrinted>
  <dcterms:created xsi:type="dcterms:W3CDTF">2019-09-26T17:32:00Z</dcterms:created>
  <dcterms:modified xsi:type="dcterms:W3CDTF">2021-08-05T00:27:54Z</dcterms:modified>
</cp:coreProperties>
</file>