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40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1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07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3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6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3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3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181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2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10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7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448C-29E8-458B-91DD-E5C5DDEE5D27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4F486-C653-4908-B28C-3D69619EA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5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 result for ice cream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1" y="1747650"/>
            <a:ext cx="110947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donut clip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300" y="174765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807091" y="1973602"/>
            <a:ext cx="1828800" cy="1376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0" y="1949250"/>
            <a:ext cx="1828800" cy="1425600"/>
          </a:xfrm>
          <a:prstGeom prst="rect">
            <a:avLst/>
          </a:prstGeom>
        </p:spPr>
      </p:pic>
      <p:pic>
        <p:nvPicPr>
          <p:cNvPr id="1042" name="Picture 18" descr="Image result for sandwich clipar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72" y="2003682"/>
            <a:ext cx="1828800" cy="13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pineapple clipa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772" y="174765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30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 result for ice cream 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1" y="1747650"/>
            <a:ext cx="110947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donut clip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300" y="174765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807091" y="1973602"/>
            <a:ext cx="1828800" cy="1376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0" y="1949250"/>
            <a:ext cx="1828800" cy="1425600"/>
          </a:xfrm>
          <a:prstGeom prst="rect">
            <a:avLst/>
          </a:prstGeom>
        </p:spPr>
      </p:pic>
      <p:pic>
        <p:nvPicPr>
          <p:cNvPr id="1042" name="Picture 18" descr="Image result for sandwich clipar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72" y="2003682"/>
            <a:ext cx="1828800" cy="131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pineapple clipa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772" y="1747650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2198" y="375111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</a:t>
            </a:r>
            <a:r>
              <a:rPr lang="en-US" dirty="0" smtClean="0"/>
              <a:t>andwich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34166" y="3751118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P</a:t>
            </a:r>
            <a:r>
              <a:rPr lang="en-US" dirty="0" smtClean="0"/>
              <a:t>ineapple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42182" y="3751118"/>
            <a:ext cx="109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</a:t>
            </a:r>
            <a:r>
              <a:rPr lang="en-US" dirty="0" smtClean="0"/>
              <a:t>ce cream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66818" y="375111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D</a:t>
            </a:r>
            <a:r>
              <a:rPr lang="en-US" dirty="0" smtClean="0"/>
              <a:t>onut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462990" y="3751118"/>
            <a:ext cx="517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</a:t>
            </a:r>
            <a:r>
              <a:rPr lang="en-US" dirty="0" smtClean="0"/>
              <a:t>gg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253001" y="3751118"/>
            <a:ext cx="1134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R</a:t>
            </a:r>
            <a:r>
              <a:rPr lang="en-US" dirty="0" smtClean="0"/>
              <a:t>aspberry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224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</dc:creator>
  <cp:lastModifiedBy>Cristin Evans</cp:lastModifiedBy>
  <cp:revision>5</cp:revision>
  <dcterms:created xsi:type="dcterms:W3CDTF">2019-08-17T19:18:05Z</dcterms:created>
  <dcterms:modified xsi:type="dcterms:W3CDTF">2021-08-05T00:28:28Z</dcterms:modified>
</cp:coreProperties>
</file>