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50782-2564-4EA7-89FA-B415D6B1AFCE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698FC-DD5C-4E16-8CCD-7009E51EF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671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50782-2564-4EA7-89FA-B415D6B1AFCE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698FC-DD5C-4E16-8CCD-7009E51EF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690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50782-2564-4EA7-89FA-B415D6B1AFCE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698FC-DD5C-4E16-8CCD-7009E51EF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363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50782-2564-4EA7-89FA-B415D6B1AFCE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698FC-DD5C-4E16-8CCD-7009E51EF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239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50782-2564-4EA7-89FA-B415D6B1AFCE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698FC-DD5C-4E16-8CCD-7009E51EF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422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50782-2564-4EA7-89FA-B415D6B1AFCE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698FC-DD5C-4E16-8CCD-7009E51EF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054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50782-2564-4EA7-89FA-B415D6B1AFCE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698FC-DD5C-4E16-8CCD-7009E51EF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1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50782-2564-4EA7-89FA-B415D6B1AFCE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698FC-DD5C-4E16-8CCD-7009E51EF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634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50782-2564-4EA7-89FA-B415D6B1AFCE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698FC-DD5C-4E16-8CCD-7009E51EF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770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50782-2564-4EA7-89FA-B415D6B1AFCE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698FC-DD5C-4E16-8CCD-7009E51EF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198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50782-2564-4EA7-89FA-B415D6B1AFCE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698FC-DD5C-4E16-8CCD-7009E51EF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366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450782-2564-4EA7-89FA-B415D6B1AFCE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698FC-DD5C-4E16-8CCD-7009E51EF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667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batte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529" y="322118"/>
            <a:ext cx="2286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black ca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4347" y="598199"/>
            <a:ext cx="2011680" cy="2942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bloo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1165" y="518222"/>
            <a:ext cx="2560320" cy="192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witch broo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280" y="3915211"/>
            <a:ext cx="2286000" cy="274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Image result for candl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3316" y="4247351"/>
            <a:ext cx="2286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Image result for candy corn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9767" y="3822923"/>
            <a:ext cx="2286000" cy="1918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0780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cauldr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507732"/>
            <a:ext cx="2286000" cy="1931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 result for po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638" y="290449"/>
            <a:ext cx="1973942" cy="292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mage result for eyebal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566" y="290450"/>
            <a:ext cx="2286000" cy="2279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Image result for frankenstei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119" y="3266664"/>
            <a:ext cx="1950719" cy="292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Image result for ghos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128" y="3792682"/>
            <a:ext cx="21717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Image result for gold coin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4687" y="4170673"/>
            <a:ext cx="2286000" cy="1467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6713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leav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352464"/>
            <a:ext cx="2286000" cy="1756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mage result for pirate hoo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158" y="1249844"/>
            <a:ext cx="1370909" cy="292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Image result for pumpki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1721" y="106844"/>
            <a:ext cx="2286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Image result for skull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3649662"/>
            <a:ext cx="2286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Image result for spid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5793" y="3864106"/>
            <a:ext cx="2265507" cy="2369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0194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age result for tombston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544224"/>
            <a:ext cx="2286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Image result for tree bar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775" y="993674"/>
            <a:ext cx="2286000" cy="1817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Image result for candy bar clipar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970" y="3927043"/>
            <a:ext cx="2286000" cy="1893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Image result for wound cartoon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415707" y="3927043"/>
            <a:ext cx="2265027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63257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0</Words>
  <Application>Microsoft Office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Cristin</dc:creator>
  <cp:lastModifiedBy>Cristin Evans</cp:lastModifiedBy>
  <cp:revision>8</cp:revision>
  <cp:lastPrinted>2019-10-07T14:59:38Z</cp:lastPrinted>
  <dcterms:created xsi:type="dcterms:W3CDTF">2019-08-20T23:41:35Z</dcterms:created>
  <dcterms:modified xsi:type="dcterms:W3CDTF">2021-08-05T00:30:37Z</dcterms:modified>
</cp:coreProperties>
</file>