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E13B-CACB-467A-89E1-F9819DCF9510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98AE-7A29-4CB9-928A-19F82D6EC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545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E13B-CACB-467A-89E1-F9819DCF9510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98AE-7A29-4CB9-928A-19F82D6EC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086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E13B-CACB-467A-89E1-F9819DCF9510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98AE-7A29-4CB9-928A-19F82D6EC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38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E13B-CACB-467A-89E1-F9819DCF9510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98AE-7A29-4CB9-928A-19F82D6EC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00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E13B-CACB-467A-89E1-F9819DCF9510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98AE-7A29-4CB9-928A-19F82D6EC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61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E13B-CACB-467A-89E1-F9819DCF9510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98AE-7A29-4CB9-928A-19F82D6EC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831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E13B-CACB-467A-89E1-F9819DCF9510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98AE-7A29-4CB9-928A-19F82D6EC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456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E13B-CACB-467A-89E1-F9819DCF9510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98AE-7A29-4CB9-928A-19F82D6EC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14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E13B-CACB-467A-89E1-F9819DCF9510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98AE-7A29-4CB9-928A-19F82D6EC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895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E13B-CACB-467A-89E1-F9819DCF9510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98AE-7A29-4CB9-928A-19F82D6EC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143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E13B-CACB-467A-89E1-F9819DCF9510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D98AE-7A29-4CB9-928A-19F82D6EC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92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2E13B-CACB-467A-89E1-F9819DCF9510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D98AE-7A29-4CB9-928A-19F82D6EC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6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55964" y="1649457"/>
            <a:ext cx="301336" cy="303058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55965" y="1340427"/>
            <a:ext cx="2240928" cy="3117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57300" y="2545773"/>
            <a:ext cx="1932709" cy="30133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3755" y="1652155"/>
            <a:ext cx="166254" cy="88322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22518" y="2545773"/>
            <a:ext cx="249382" cy="213427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95800" y="2545773"/>
            <a:ext cx="249382" cy="185997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25291" y="1517073"/>
            <a:ext cx="1849582" cy="27016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619163" y="1787236"/>
            <a:ext cx="322118" cy="257694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25491" y="2659883"/>
            <a:ext cx="249382" cy="157065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232073" y="2432533"/>
            <a:ext cx="1065626" cy="26390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232073" y="2696441"/>
            <a:ext cx="290945" cy="153409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519068" y="2271474"/>
            <a:ext cx="1220346" cy="26390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771900" y="4416137"/>
            <a:ext cx="990600" cy="26390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523018" y="3966632"/>
            <a:ext cx="1065626" cy="26390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97699" y="2432532"/>
            <a:ext cx="290945" cy="153409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998527" y="2659883"/>
            <a:ext cx="259773" cy="202016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58300" y="2659883"/>
            <a:ext cx="924791" cy="31191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860973" y="2971800"/>
            <a:ext cx="322118" cy="170824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672936" y="1652154"/>
            <a:ext cx="311728" cy="89361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514599" y="2847109"/>
            <a:ext cx="195137" cy="111316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196938" y="1787236"/>
            <a:ext cx="1542476" cy="47384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745182" y="2535382"/>
            <a:ext cx="873981" cy="31172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14923" y="1797627"/>
            <a:ext cx="310568" cy="243291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525491" y="2105218"/>
            <a:ext cx="1533217" cy="31172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771900" y="3569088"/>
            <a:ext cx="723900" cy="19085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001078" y="2535383"/>
            <a:ext cx="234920" cy="103370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261893" y="3664516"/>
            <a:ext cx="1254156" cy="30211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764886" y="2712029"/>
            <a:ext cx="221085" cy="125460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588644" y="2971800"/>
            <a:ext cx="409883" cy="22778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9580418" y="2971799"/>
            <a:ext cx="280555" cy="170824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687305" y="1111827"/>
            <a:ext cx="1506639" cy="40524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882943" y="4236894"/>
            <a:ext cx="1115584" cy="17924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061259" y="2847109"/>
            <a:ext cx="300758" cy="183293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99692" y="1652154"/>
            <a:ext cx="1020599" cy="30133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748645" y="3366655"/>
            <a:ext cx="870518" cy="29786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410883" y="2105218"/>
            <a:ext cx="1169535" cy="32731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971952" y="2847109"/>
            <a:ext cx="542648" cy="81740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362017" y="2271474"/>
            <a:ext cx="163963" cy="240857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739413" y="1111827"/>
            <a:ext cx="196269" cy="142355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148137" y="2847109"/>
            <a:ext cx="197384" cy="51954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752140" y="3664516"/>
            <a:ext cx="867024" cy="30211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941281" y="1797627"/>
            <a:ext cx="273642" cy="287828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774873" y="3366655"/>
            <a:ext cx="457200" cy="20243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058708" y="1111826"/>
            <a:ext cx="344059" cy="130511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588644" y="3199581"/>
            <a:ext cx="409883" cy="103095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257299" y="2105218"/>
            <a:ext cx="405245" cy="43016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211892" y="1111828"/>
            <a:ext cx="1527520" cy="22859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257299" y="3266965"/>
            <a:ext cx="714653" cy="16617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272329" y="2857499"/>
            <a:ext cx="692712" cy="40946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771900" y="3759945"/>
            <a:ext cx="457200" cy="65619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247409" y="1791373"/>
            <a:ext cx="371754" cy="74227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525491" y="1791273"/>
            <a:ext cx="997527" cy="31394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525491" y="2432532"/>
            <a:ext cx="706582" cy="22099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985972" y="2702795"/>
            <a:ext cx="311728" cy="125748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6759844" y="4230539"/>
            <a:ext cx="1130613" cy="44950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8588644" y="2438886"/>
            <a:ext cx="409883" cy="53291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943754" y="1111827"/>
            <a:ext cx="755659" cy="40524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3211892" y="1337730"/>
            <a:ext cx="1527521" cy="31442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4748646" y="3966631"/>
            <a:ext cx="870518" cy="39755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2514600" y="1953491"/>
            <a:ext cx="505691" cy="58189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272328" y="1652154"/>
            <a:ext cx="390216" cy="45306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8410884" y="1877867"/>
            <a:ext cx="1772207" cy="22071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9258300" y="2978153"/>
            <a:ext cx="322118" cy="169775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774873" y="2659883"/>
            <a:ext cx="457200" cy="70677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45182" y="2857499"/>
            <a:ext cx="402955" cy="50039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3205009" y="1649457"/>
            <a:ext cx="1534404" cy="14670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706274" y="2857498"/>
            <a:ext cx="354985" cy="182254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774873" y="1517073"/>
            <a:ext cx="1283835" cy="26839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943754" y="1787336"/>
            <a:ext cx="303655" cy="74804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4229100" y="2544994"/>
            <a:ext cx="266700" cy="102409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257299" y="3433136"/>
            <a:ext cx="714653" cy="23138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955964" y="1111827"/>
            <a:ext cx="2240929" cy="22859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6214923" y="4236894"/>
            <a:ext cx="559950" cy="44314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7538047" y="2712028"/>
            <a:ext cx="226839" cy="125460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99692" y="1953491"/>
            <a:ext cx="514908" cy="58189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271154" y="3966631"/>
            <a:ext cx="1435120" cy="71341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3193472" y="2271474"/>
            <a:ext cx="172008" cy="57416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3786972" y="2544994"/>
            <a:ext cx="221043" cy="102409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239461" y="3759945"/>
            <a:ext cx="249381" cy="64580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5352464" y="2857499"/>
            <a:ext cx="263236" cy="50915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6789902" y="3569088"/>
            <a:ext cx="442171" cy="66145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7528772" y="1787236"/>
            <a:ext cx="529936" cy="311628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93945" y="1111827"/>
            <a:ext cx="864764" cy="39832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7882943" y="4422491"/>
            <a:ext cx="1115584" cy="25755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4752140" y="4366284"/>
            <a:ext cx="1189141" cy="30962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8998527" y="2439166"/>
            <a:ext cx="1184564" cy="21743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9580418" y="2105218"/>
            <a:ext cx="602673" cy="33251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402767" y="1111826"/>
            <a:ext cx="855533" cy="76604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9266418" y="1111826"/>
            <a:ext cx="916674" cy="76604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686669" y="2959844"/>
            <a:ext cx="262353" cy="171606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688118" y="1111826"/>
            <a:ext cx="267258" cy="184801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8496" y="4777981"/>
            <a:ext cx="56310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1 = </a:t>
            </a:r>
            <a:r>
              <a:rPr lang="en-US" sz="1100" dirty="0" smtClean="0"/>
              <a:t>Yellow 2 </a:t>
            </a:r>
            <a:r>
              <a:rPr lang="en-US" sz="1100" dirty="0" smtClean="0"/>
              <a:t>= </a:t>
            </a:r>
            <a:r>
              <a:rPr lang="en-US" sz="1100" dirty="0" smtClean="0"/>
              <a:t>Orange   3 </a:t>
            </a:r>
            <a:r>
              <a:rPr lang="en-US" sz="1100" dirty="0" smtClean="0"/>
              <a:t>= </a:t>
            </a:r>
            <a:r>
              <a:rPr lang="en-US" sz="1100" dirty="0" smtClean="0"/>
              <a:t>Purple   4 </a:t>
            </a:r>
            <a:r>
              <a:rPr lang="en-US" sz="1100" dirty="0" smtClean="0"/>
              <a:t>= </a:t>
            </a:r>
            <a:r>
              <a:rPr lang="en-US" sz="1100" dirty="0" smtClean="0"/>
              <a:t>Red   5 </a:t>
            </a:r>
            <a:r>
              <a:rPr lang="en-US" sz="1100" dirty="0" smtClean="0"/>
              <a:t>= </a:t>
            </a:r>
            <a:r>
              <a:rPr lang="en-US" sz="1100" dirty="0" smtClean="0"/>
              <a:t>Blue   6 </a:t>
            </a:r>
            <a:r>
              <a:rPr lang="en-US" sz="1100" dirty="0" smtClean="0"/>
              <a:t>= </a:t>
            </a:r>
            <a:r>
              <a:rPr lang="en-US" sz="1100" dirty="0" smtClean="0"/>
              <a:t>Green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29103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55964" y="1649457"/>
            <a:ext cx="301336" cy="3030586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55965" y="1340427"/>
            <a:ext cx="2240928" cy="311728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57300" y="2545773"/>
            <a:ext cx="1932709" cy="301336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3755" y="1652155"/>
            <a:ext cx="166254" cy="883227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22518" y="2545773"/>
            <a:ext cx="249382" cy="2134271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95800" y="2545773"/>
            <a:ext cx="249382" cy="1859973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25291" y="1517073"/>
            <a:ext cx="1849582" cy="270163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619163" y="1787236"/>
            <a:ext cx="322118" cy="2576946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25491" y="2659883"/>
            <a:ext cx="249382" cy="1570657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232073" y="2432533"/>
            <a:ext cx="1065626" cy="263908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232073" y="2696441"/>
            <a:ext cx="290945" cy="1534099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519068" y="2271474"/>
            <a:ext cx="1220346" cy="263908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771900" y="4416137"/>
            <a:ext cx="990600" cy="263908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523018" y="3966632"/>
            <a:ext cx="1065626" cy="263908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97699" y="2432532"/>
            <a:ext cx="290945" cy="1534099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998527" y="2659883"/>
            <a:ext cx="259773" cy="2020160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258300" y="2659883"/>
            <a:ext cx="924791" cy="311917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860973" y="2971800"/>
            <a:ext cx="322118" cy="1708242"/>
          </a:xfrm>
          <a:prstGeom prst="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3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672936" y="1652154"/>
            <a:ext cx="311728" cy="893619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514599" y="2847109"/>
            <a:ext cx="195137" cy="1113169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196938" y="1787236"/>
            <a:ext cx="1542476" cy="473846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745182" y="2535382"/>
            <a:ext cx="873981" cy="311727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214923" y="1797627"/>
            <a:ext cx="310568" cy="2432913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525491" y="2105218"/>
            <a:ext cx="1533217" cy="311727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771900" y="3569088"/>
            <a:ext cx="723900" cy="190857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001078" y="2535383"/>
            <a:ext cx="234920" cy="1033706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261893" y="3664516"/>
            <a:ext cx="1254156" cy="302115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764886" y="2712029"/>
            <a:ext cx="221085" cy="1254602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588644" y="2971800"/>
            <a:ext cx="409883" cy="227781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9580418" y="2971799"/>
            <a:ext cx="280555" cy="1708243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687305" y="1111827"/>
            <a:ext cx="1506639" cy="405246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882943" y="4236894"/>
            <a:ext cx="1115584" cy="179243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061259" y="2847109"/>
            <a:ext cx="300758" cy="1832935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99692" y="1652154"/>
            <a:ext cx="1020599" cy="301337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748645" y="3366655"/>
            <a:ext cx="870518" cy="297861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410883" y="2105218"/>
            <a:ext cx="1169535" cy="327314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971952" y="2847109"/>
            <a:ext cx="542648" cy="817407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362017" y="2271474"/>
            <a:ext cx="163963" cy="240857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4739413" y="1111827"/>
            <a:ext cx="196269" cy="142355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148137" y="2847109"/>
            <a:ext cx="197384" cy="519546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752140" y="3664516"/>
            <a:ext cx="867024" cy="30211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941281" y="1797627"/>
            <a:ext cx="273642" cy="2878283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774873" y="3366655"/>
            <a:ext cx="457200" cy="202433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058708" y="1111826"/>
            <a:ext cx="344059" cy="1305119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588644" y="3199581"/>
            <a:ext cx="409883" cy="1030959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257299" y="2105218"/>
            <a:ext cx="405245" cy="430164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3211892" y="1111828"/>
            <a:ext cx="1527520" cy="228599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257299" y="3266965"/>
            <a:ext cx="714653" cy="166171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272329" y="2857499"/>
            <a:ext cx="692712" cy="409465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771900" y="3759945"/>
            <a:ext cx="457200" cy="656192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247409" y="1791373"/>
            <a:ext cx="371754" cy="742278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525491" y="1791273"/>
            <a:ext cx="997527" cy="313945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6525491" y="2432532"/>
            <a:ext cx="706582" cy="220997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985972" y="2702795"/>
            <a:ext cx="311728" cy="1257483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6759844" y="4230539"/>
            <a:ext cx="1130613" cy="449503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8588644" y="2438886"/>
            <a:ext cx="409883" cy="532913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943754" y="1111827"/>
            <a:ext cx="755659" cy="405246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3211892" y="1337730"/>
            <a:ext cx="1527521" cy="314424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4748646" y="3966631"/>
            <a:ext cx="870518" cy="397551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2514600" y="1953491"/>
            <a:ext cx="505691" cy="581891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272328" y="1652154"/>
            <a:ext cx="390216" cy="453064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8410884" y="1877867"/>
            <a:ext cx="1772207" cy="220717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5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9258300" y="2978153"/>
            <a:ext cx="322118" cy="1697757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774873" y="2659883"/>
            <a:ext cx="457200" cy="706772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745182" y="2857499"/>
            <a:ext cx="402955" cy="500394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3205009" y="1649457"/>
            <a:ext cx="1534404" cy="14670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706274" y="2857498"/>
            <a:ext cx="354985" cy="182254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774873" y="1517073"/>
            <a:ext cx="1283835" cy="26839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943754" y="1787336"/>
            <a:ext cx="303655" cy="748046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4229100" y="2544994"/>
            <a:ext cx="266700" cy="1024094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257299" y="3433136"/>
            <a:ext cx="714653" cy="231380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955964" y="1111827"/>
            <a:ext cx="2240929" cy="228599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6214923" y="4236894"/>
            <a:ext cx="559950" cy="443149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7538047" y="2712028"/>
            <a:ext cx="226839" cy="1254603"/>
          </a:xfrm>
          <a:prstGeom prst="rect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1999692" y="1953491"/>
            <a:ext cx="514908" cy="581891"/>
          </a:xfrm>
          <a:prstGeom prst="rect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271154" y="3966631"/>
            <a:ext cx="1435120" cy="713412"/>
          </a:xfrm>
          <a:prstGeom prst="rect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3193472" y="2271474"/>
            <a:ext cx="172008" cy="574166"/>
          </a:xfrm>
          <a:prstGeom prst="rect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3786972" y="2544994"/>
            <a:ext cx="221043" cy="1024094"/>
          </a:xfrm>
          <a:prstGeom prst="rect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239461" y="3759945"/>
            <a:ext cx="249381" cy="645801"/>
          </a:xfrm>
          <a:prstGeom prst="rect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5352464" y="2857499"/>
            <a:ext cx="263236" cy="509156"/>
          </a:xfrm>
          <a:prstGeom prst="rect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6789902" y="3569088"/>
            <a:ext cx="442171" cy="661452"/>
          </a:xfrm>
          <a:prstGeom prst="rect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7528772" y="1787236"/>
            <a:ext cx="529936" cy="311628"/>
          </a:xfrm>
          <a:prstGeom prst="rect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93945" y="1111827"/>
            <a:ext cx="864764" cy="398329"/>
          </a:xfrm>
          <a:prstGeom prst="rect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7882943" y="4422491"/>
            <a:ext cx="1115584" cy="257552"/>
          </a:xfrm>
          <a:prstGeom prst="rect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4752140" y="4366284"/>
            <a:ext cx="1189141" cy="309626"/>
          </a:xfrm>
          <a:prstGeom prst="rect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8998527" y="2439166"/>
            <a:ext cx="1184564" cy="217432"/>
          </a:xfrm>
          <a:prstGeom prst="rect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9580418" y="2105218"/>
            <a:ext cx="602673" cy="332510"/>
          </a:xfrm>
          <a:prstGeom prst="rect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8402767" y="1111826"/>
            <a:ext cx="855533" cy="766041"/>
          </a:xfrm>
          <a:prstGeom prst="rect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6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9266418" y="1111826"/>
            <a:ext cx="916674" cy="766041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4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686669" y="2959844"/>
            <a:ext cx="262353" cy="1716066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2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688118" y="1111826"/>
            <a:ext cx="267258" cy="1848019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1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8496" y="4777981"/>
            <a:ext cx="56310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1 = </a:t>
            </a:r>
            <a:r>
              <a:rPr lang="en-US" sz="1100" dirty="0" smtClean="0"/>
              <a:t>Yellow 2 </a:t>
            </a:r>
            <a:r>
              <a:rPr lang="en-US" sz="1100" dirty="0" smtClean="0"/>
              <a:t>= </a:t>
            </a:r>
            <a:r>
              <a:rPr lang="en-US" sz="1100" dirty="0" smtClean="0"/>
              <a:t>Orange   3 </a:t>
            </a:r>
            <a:r>
              <a:rPr lang="en-US" sz="1100" dirty="0" smtClean="0"/>
              <a:t>= </a:t>
            </a:r>
            <a:r>
              <a:rPr lang="en-US" sz="1100" dirty="0" smtClean="0"/>
              <a:t>Purple   4 </a:t>
            </a:r>
            <a:r>
              <a:rPr lang="en-US" sz="1100" dirty="0" smtClean="0"/>
              <a:t>= </a:t>
            </a:r>
            <a:r>
              <a:rPr lang="en-US" sz="1100" dirty="0" smtClean="0"/>
              <a:t>Red   5 </a:t>
            </a:r>
            <a:r>
              <a:rPr lang="en-US" sz="1100" dirty="0" smtClean="0"/>
              <a:t>= </a:t>
            </a:r>
            <a:r>
              <a:rPr lang="en-US" sz="1100" dirty="0" smtClean="0"/>
              <a:t>Blue   6 </a:t>
            </a:r>
            <a:r>
              <a:rPr lang="en-US" sz="1100" dirty="0" smtClean="0"/>
              <a:t>= </a:t>
            </a:r>
            <a:r>
              <a:rPr lang="en-US" sz="1100" dirty="0" smtClean="0"/>
              <a:t>Green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7600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7030A0"/>
        </a:solidFill>
        <a:ln>
          <a:solidFill>
            <a:srgbClr val="7030A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218</Words>
  <Application>Microsoft Office PowerPoint</Application>
  <PresentationFormat>Widescreen</PresentationFormat>
  <Paragraphs>184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Cristin</dc:creator>
  <cp:lastModifiedBy>Cristin Evans</cp:lastModifiedBy>
  <cp:revision>18</cp:revision>
  <cp:lastPrinted>2019-08-21T00:00:19Z</cp:lastPrinted>
  <dcterms:created xsi:type="dcterms:W3CDTF">2019-07-25T00:00:40Z</dcterms:created>
  <dcterms:modified xsi:type="dcterms:W3CDTF">2021-08-05T00:27:19Z</dcterms:modified>
</cp:coreProperties>
</file>