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3A825-2C08-4EAA-A866-A7563B03A0B1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2FF-29A7-43E0-BCE6-6BF0CE645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79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3A825-2C08-4EAA-A866-A7563B03A0B1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2FF-29A7-43E0-BCE6-6BF0CE645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045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3A825-2C08-4EAA-A866-A7563B03A0B1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2FF-29A7-43E0-BCE6-6BF0CE645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041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3A825-2C08-4EAA-A866-A7563B03A0B1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2FF-29A7-43E0-BCE6-6BF0CE645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72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3A825-2C08-4EAA-A866-A7563B03A0B1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2FF-29A7-43E0-BCE6-6BF0CE645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712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3A825-2C08-4EAA-A866-A7563B03A0B1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2FF-29A7-43E0-BCE6-6BF0CE645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9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3A825-2C08-4EAA-A866-A7563B03A0B1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2FF-29A7-43E0-BCE6-6BF0CE645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910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3A825-2C08-4EAA-A866-A7563B03A0B1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2FF-29A7-43E0-BCE6-6BF0CE645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853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3A825-2C08-4EAA-A866-A7563B03A0B1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2FF-29A7-43E0-BCE6-6BF0CE645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776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3A825-2C08-4EAA-A866-A7563B03A0B1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2FF-29A7-43E0-BCE6-6BF0CE645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635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3A825-2C08-4EAA-A866-A7563B03A0B1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2FF-29A7-43E0-BCE6-6BF0CE645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06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3A825-2C08-4EAA-A866-A7563B03A0B1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242FF-29A7-43E0-BCE6-6BF0CE645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14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80452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80452" y="910938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80452" y="1655620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0452" y="2402034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80452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80452" y="3896594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0452" y="4643874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0452" y="5391154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0452" y="6138434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166698" y="166256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166698" y="910938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166698" y="1655620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166698" y="240203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166698" y="3149314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166698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166698" y="4643874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166698" y="5391154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166698" y="613843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951213" y="166256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951213" y="910938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951213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951213" y="2402034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951213" y="3149314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951213" y="3896594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51213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951213" y="5391154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951213" y="6138434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735728" y="166256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735728" y="910938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735728" y="1655620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735728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735728" y="314931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2735728" y="3896594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735728" y="4643874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735728" y="5391154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735728" y="613843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520243" y="166256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520243" y="910938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520243" y="1655620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3520243" y="2402034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520243" y="3149314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520243" y="3896594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3520243" y="4643874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3520243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3520243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306489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306489" y="910938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4306489" y="1655620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4306489" y="2402034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4306489" y="3149314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4306489" y="3896594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4306489" y="4643874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4306489" y="5391154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4306489" y="613843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091004" y="166256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5091004" y="910938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5091004" y="1655620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5091004" y="240203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5091004" y="3149314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5091004" y="3896594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5091004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5091004" y="5391154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5091004" y="6138434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5875519" y="166256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5875519" y="910938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5875519" y="1655620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5875519" y="2402034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5875519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5875519" y="3896594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5875519" y="4643874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5875519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5875519" y="6138434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6660034" y="166256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6660034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660034" y="1655620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660034" y="2402034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6660034" y="3149314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6660034" y="3896594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6660034" y="464387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6660034" y="5391154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6660034" y="6138434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7446280" y="166256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7446280" y="910938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7446280" y="1655620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7446280" y="2402034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7446280" y="314931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7446280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7446280" y="4643874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7446280" y="5391154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7446280" y="6138434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8230795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8230795" y="910938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8230795" y="1655620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8230795" y="2402034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8230795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8230795" y="3896594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8230795" y="4643874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8230795" y="5391154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8230795" y="613843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9015310" y="166256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9015310" y="910938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9015310" y="1655620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9015310" y="2402034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9015310" y="3149314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9015310" y="389659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9015310" y="4643874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9015310" y="5391154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9015310" y="6138434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9799825" y="166256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9799825" y="910938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9799825" y="1655620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9799825" y="240203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9799825" y="3149314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9799825" y="3896594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9799825" y="4643874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9799825" y="5391154"/>
            <a:ext cx="457200" cy="457200"/>
          </a:xfrm>
          <a:prstGeom prst="ellips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9799825" y="613843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10584340" y="166256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10584340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10584340" y="1655620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10584340" y="2402034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10584340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10584340" y="3896594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10584340" y="4643874"/>
            <a:ext cx="457200" cy="4572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10584340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10584340" y="6138434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11368855" y="166256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11368855" y="910938"/>
            <a:ext cx="457200" cy="4572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11368855" y="1655620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11368855" y="240203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11368855" y="3149314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11368855" y="389659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11368855" y="4643874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11368855" y="5391154"/>
            <a:ext cx="457200" cy="45720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11368855" y="6138434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47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55864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55864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55864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55864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55864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55864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55864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55864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55864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942110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42110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42110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942110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942110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942110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942110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942110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942110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1726625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726625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726625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726625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726625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726625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726625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726625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1726625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511140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511140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511140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511140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511140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2511140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511140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511140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511140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3295655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295655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295655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3295655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3295655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295655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3295655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3295655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3295655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4081901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081901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4081901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4081901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4081901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4081901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4081901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4081901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4081901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4866416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4866416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4866416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4866416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4866416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4866416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4866416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4866416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4866416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5650931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5650931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5650931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5650931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5650931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5650931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5650931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5650931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5650931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6435446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6435446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6435446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6435446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6435446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6435446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6435446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6435446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6435446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7221692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7221692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7221692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7221692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7221692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7221692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7221692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7221692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7221692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8006207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8006207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8006207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8006207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8006207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8006207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8006207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8006207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8006207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8790722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8790722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8790722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8790722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8790722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8790722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8790722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8790722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8790722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9575237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9575237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9575237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9575237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9575237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9575237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9575237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9575237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9575237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10359752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10359752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10359752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10359752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10359752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10359752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10359752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10359752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10359752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11144267" y="16625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11144267" y="9109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11144267" y="165562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11144267" y="24020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11144267" y="314931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11144267" y="389659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11144267" y="464387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11144267" y="539115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11144267" y="6138434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Flowchart: Terminator 139"/>
          <p:cNvSpPr/>
          <p:nvPr/>
        </p:nvSpPr>
        <p:spPr>
          <a:xfrm>
            <a:off x="1042557" y="904876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Flowchart: Terminator 140"/>
          <p:cNvSpPr/>
          <p:nvPr/>
        </p:nvSpPr>
        <p:spPr>
          <a:xfrm>
            <a:off x="940379" y="3152345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Flowchart: Terminator 141"/>
          <p:cNvSpPr/>
          <p:nvPr/>
        </p:nvSpPr>
        <p:spPr>
          <a:xfrm rot="5400000">
            <a:off x="-243762" y="1231323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Flowchart: Terminator 142"/>
          <p:cNvSpPr/>
          <p:nvPr/>
        </p:nvSpPr>
        <p:spPr>
          <a:xfrm rot="5400000">
            <a:off x="2178638" y="2068664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Flowchart: Terminator 144"/>
          <p:cNvSpPr/>
          <p:nvPr/>
        </p:nvSpPr>
        <p:spPr>
          <a:xfrm>
            <a:off x="4874204" y="53580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Flowchart: Terminator 146"/>
          <p:cNvSpPr/>
          <p:nvPr/>
        </p:nvSpPr>
        <p:spPr>
          <a:xfrm rot="5400000">
            <a:off x="3688778" y="1227322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Flowchart: Terminator 148"/>
          <p:cNvSpPr/>
          <p:nvPr/>
        </p:nvSpPr>
        <p:spPr>
          <a:xfrm rot="5400000">
            <a:off x="7613950" y="1368138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Flowchart: Terminator 149"/>
          <p:cNvSpPr/>
          <p:nvPr/>
        </p:nvSpPr>
        <p:spPr>
          <a:xfrm rot="5400000">
            <a:off x="9982650" y="1343028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Flowchart: Terminator 150"/>
          <p:cNvSpPr/>
          <p:nvPr/>
        </p:nvSpPr>
        <p:spPr>
          <a:xfrm>
            <a:off x="8805878" y="163658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Flowchart: Terminator 151"/>
          <p:cNvSpPr/>
          <p:nvPr/>
        </p:nvSpPr>
        <p:spPr>
          <a:xfrm>
            <a:off x="8788991" y="2400302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Flowchart: Terminator 152"/>
          <p:cNvSpPr/>
          <p:nvPr/>
        </p:nvSpPr>
        <p:spPr>
          <a:xfrm rot="5400000">
            <a:off x="2897983" y="5065955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Flowchart: Terminator 153"/>
          <p:cNvSpPr/>
          <p:nvPr/>
        </p:nvSpPr>
        <p:spPr>
          <a:xfrm rot="5400000">
            <a:off x="5266683" y="5040845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Flowchart: Terminator 154"/>
          <p:cNvSpPr/>
          <p:nvPr/>
        </p:nvSpPr>
        <p:spPr>
          <a:xfrm>
            <a:off x="4089911" y="3861475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Flowchart: Terminator 155"/>
          <p:cNvSpPr/>
          <p:nvPr/>
        </p:nvSpPr>
        <p:spPr>
          <a:xfrm>
            <a:off x="4073024" y="6098119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Flowchart: Terminator 156"/>
          <p:cNvSpPr/>
          <p:nvPr/>
        </p:nvSpPr>
        <p:spPr>
          <a:xfrm rot="5400000">
            <a:off x="6831166" y="5065955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Flowchart: Terminator 157"/>
          <p:cNvSpPr/>
          <p:nvPr/>
        </p:nvSpPr>
        <p:spPr>
          <a:xfrm rot="5400000">
            <a:off x="9901685" y="5040846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Flowchart: Terminator 158"/>
          <p:cNvSpPr/>
          <p:nvPr/>
        </p:nvSpPr>
        <p:spPr>
          <a:xfrm>
            <a:off x="8023094" y="3861475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Flowchart: Terminator 159"/>
          <p:cNvSpPr/>
          <p:nvPr/>
        </p:nvSpPr>
        <p:spPr>
          <a:xfrm>
            <a:off x="8812155" y="3884858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Flowchart: Terminator 160"/>
          <p:cNvSpPr/>
          <p:nvPr/>
        </p:nvSpPr>
        <p:spPr>
          <a:xfrm rot="5400000">
            <a:off x="8401604" y="5065956"/>
            <a:ext cx="2810745" cy="457200"/>
          </a:xfrm>
          <a:prstGeom prst="flowChartTerminator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3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</dc:creator>
  <cp:lastModifiedBy>Cristin Evans</cp:lastModifiedBy>
  <cp:revision>19</cp:revision>
  <cp:lastPrinted>2019-08-21T00:01:00Z</cp:lastPrinted>
  <dcterms:created xsi:type="dcterms:W3CDTF">2019-07-25T21:47:44Z</dcterms:created>
  <dcterms:modified xsi:type="dcterms:W3CDTF">2021-08-03T22:31:43Z</dcterms:modified>
</cp:coreProperties>
</file>