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75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61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21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92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96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1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3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9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71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79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84978-0FE6-4841-98F0-B787FC5B80F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9A80F-D59D-4477-AD76-8A5826F1D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281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67869" y="1149019"/>
            <a:ext cx="3223591" cy="423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088" rIns="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AQUAMARINE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BRASS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BROWN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FLAMINGO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GOLDENROD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GRAY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LAVENDER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ORANGE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PURPLE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SALMON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SHAMROCK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VIOLET</a:t>
            </a:r>
            <a:b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YELLOW</a:t>
            </a:r>
            <a:endParaRPr kumimoji="0" lang="en-US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358941"/>
              </p:ext>
            </p:extLst>
          </p:nvPr>
        </p:nvGraphicFramePr>
        <p:xfrm>
          <a:off x="274974" y="247603"/>
          <a:ext cx="7099860" cy="6332100"/>
        </p:xfrm>
        <a:graphic>
          <a:graphicData uri="http://schemas.openxmlformats.org/drawingml/2006/table">
            <a:tbl>
              <a:tblPr/>
              <a:tblGrid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</a:tblGrid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P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U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P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W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H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K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Q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U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T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W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78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967869" y="1149019"/>
            <a:ext cx="3223591" cy="423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088" rIns="0" bIns="38088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AQUAMARINE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BRASS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BROWN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FLAMINGO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GOLDENROD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GRAY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GREEN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LAVENDER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ORANGE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PURPLE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SALMON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SHAMROCK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SILVER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VIOLET</a:t>
            </a:r>
            <a:b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en-US" altLang="en-US" b="0" i="0" u="none" strike="sng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YELLOW</a:t>
            </a:r>
            <a:endParaRPr kumimoji="0" lang="en-US" altLang="en-US" sz="2400" b="0" i="0" u="none" strike="sng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400382"/>
              </p:ext>
            </p:extLst>
          </p:nvPr>
        </p:nvGraphicFramePr>
        <p:xfrm>
          <a:off x="274974" y="247603"/>
          <a:ext cx="7099860" cy="6332100"/>
        </p:xfrm>
        <a:graphic>
          <a:graphicData uri="http://schemas.openxmlformats.org/drawingml/2006/table">
            <a:tbl>
              <a:tblPr/>
              <a:tblGrid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  <a:gridCol w="709986"/>
              </a:tblGrid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P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U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F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P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W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H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C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K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Q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U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V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I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T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B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W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M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A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633210"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N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L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>
                          <a:effectLst/>
                        </a:rPr>
                        <a:t>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effectLst/>
                        </a:rPr>
                        <a:t>G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902036" y="247603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638435" y="247603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02036" y="2124894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01389" y="2124893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626688" y="3413653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00882" y="5912906"/>
            <a:ext cx="810491" cy="66679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435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202</Words>
  <Application>Microsoft Office PowerPoint</Application>
  <PresentationFormat>Widescreen</PresentationFormat>
  <Paragraphs>202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</dc:creator>
  <cp:lastModifiedBy>Cristin Evans</cp:lastModifiedBy>
  <cp:revision>2</cp:revision>
  <dcterms:created xsi:type="dcterms:W3CDTF">2019-07-26T00:47:17Z</dcterms:created>
  <dcterms:modified xsi:type="dcterms:W3CDTF">2021-08-03T23:39:32Z</dcterms:modified>
</cp:coreProperties>
</file>