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2" r:id="rId4"/>
    <p:sldId id="257" r:id="rId5"/>
    <p:sldId id="259" r:id="rId6"/>
    <p:sldId id="260" r:id="rId7"/>
    <p:sldId id="263" r:id="rId8"/>
    <p:sldId id="265" r:id="rId9"/>
    <p:sldId id="261" r:id="rId10"/>
    <p:sldId id="258" r:id="rId11"/>
    <p:sldId id="25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irtual" id="{34A685D7-700E-4759-A2BB-CD0F41DA50BA}">
          <p14:sldIdLst>
            <p14:sldId id="264"/>
            <p14:sldId id="266"/>
            <p14:sldId id="262"/>
            <p14:sldId id="257"/>
          </p14:sldIdLst>
        </p14:section>
        <p14:section name="Physical" id="{F1D5C519-0D53-4004-BF3F-83B0515881A5}">
          <p14:sldIdLst>
            <p14:sldId id="259"/>
            <p14:sldId id="260"/>
            <p14:sldId id="263"/>
            <p14:sldId id="265"/>
            <p14:sldId id="261"/>
          </p14:sldIdLst>
        </p14:section>
        <p14:section name="Artistic" id="{2CB2AE7F-2BEC-4792-9100-99AF089E7197}">
          <p14:sldIdLst>
            <p14:sldId id="258"/>
            <p14:sldId id="25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6685"/>
    <a:srgbClr val="AC65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01C434-194E-4417-A186-63239F4416AC}" v="11" dt="2021-11-08T18:07:18.7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n Evans" userId="e4f51f0f-3337-4df5-9edd-e5b651060da8" providerId="ADAL" clId="{1E01C434-194E-4417-A186-63239F4416AC}"/>
    <pc:docChg chg="custSel modSld sldOrd addSection modSection">
      <pc:chgData name="Cristin Evans" userId="e4f51f0f-3337-4df5-9edd-e5b651060da8" providerId="ADAL" clId="{1E01C434-194E-4417-A186-63239F4416AC}" dt="2021-11-08T18:11:02.395" v="31"/>
      <pc:docMkLst>
        <pc:docMk/>
      </pc:docMkLst>
      <pc:sldChg chg="modSp mod ord">
        <pc:chgData name="Cristin Evans" userId="e4f51f0f-3337-4df5-9edd-e5b651060da8" providerId="ADAL" clId="{1E01C434-194E-4417-A186-63239F4416AC}" dt="2021-11-08T18:10:52.330" v="29"/>
        <pc:sldMkLst>
          <pc:docMk/>
          <pc:sldMk cId="2748982329" sldId="256"/>
        </pc:sldMkLst>
        <pc:spChg chg="mod">
          <ac:chgData name="Cristin Evans" userId="e4f51f0f-3337-4df5-9edd-e5b651060da8" providerId="ADAL" clId="{1E01C434-194E-4417-A186-63239F4416AC}" dt="2021-11-08T17:56:24.064" v="0" actId="6549"/>
          <ac:spMkLst>
            <pc:docMk/>
            <pc:sldMk cId="2748982329" sldId="256"/>
            <ac:spMk id="5" creationId="{EED2623C-7240-4C2E-9884-517116423D95}"/>
          </ac:spMkLst>
        </pc:spChg>
      </pc:sldChg>
      <pc:sldChg chg="ord">
        <pc:chgData name="Cristin Evans" userId="e4f51f0f-3337-4df5-9edd-e5b651060da8" providerId="ADAL" clId="{1E01C434-194E-4417-A186-63239F4416AC}" dt="2021-11-08T17:56:55.680" v="2"/>
        <pc:sldMkLst>
          <pc:docMk/>
          <pc:sldMk cId="2410552597" sldId="257"/>
        </pc:sldMkLst>
      </pc:sldChg>
      <pc:sldChg chg="modSp mod ord">
        <pc:chgData name="Cristin Evans" userId="e4f51f0f-3337-4df5-9edd-e5b651060da8" providerId="ADAL" clId="{1E01C434-194E-4417-A186-63239F4416AC}" dt="2021-11-08T18:10:18.768" v="19"/>
        <pc:sldMkLst>
          <pc:docMk/>
          <pc:sldMk cId="973128488" sldId="258"/>
        </pc:sldMkLst>
        <pc:spChg chg="mod">
          <ac:chgData name="Cristin Evans" userId="e4f51f0f-3337-4df5-9edd-e5b651060da8" providerId="ADAL" clId="{1E01C434-194E-4417-A186-63239F4416AC}" dt="2021-11-08T17:57:16.169" v="3" actId="6549"/>
          <ac:spMkLst>
            <pc:docMk/>
            <pc:sldMk cId="973128488" sldId="258"/>
            <ac:spMk id="5" creationId="{31B40658-EB4D-4724-A8AE-5741E40B4341}"/>
          </ac:spMkLst>
        </pc:spChg>
      </pc:sldChg>
      <pc:sldChg chg="ord">
        <pc:chgData name="Cristin Evans" userId="e4f51f0f-3337-4df5-9edd-e5b651060da8" providerId="ADAL" clId="{1E01C434-194E-4417-A186-63239F4416AC}" dt="2021-11-08T18:10:23.044" v="21"/>
        <pc:sldMkLst>
          <pc:docMk/>
          <pc:sldMk cId="3109119465" sldId="259"/>
        </pc:sldMkLst>
      </pc:sldChg>
      <pc:sldChg chg="ord">
        <pc:chgData name="Cristin Evans" userId="e4f51f0f-3337-4df5-9edd-e5b651060da8" providerId="ADAL" clId="{1E01C434-194E-4417-A186-63239F4416AC}" dt="2021-11-08T18:10:28.123" v="23"/>
        <pc:sldMkLst>
          <pc:docMk/>
          <pc:sldMk cId="51074109" sldId="260"/>
        </pc:sldMkLst>
      </pc:sldChg>
      <pc:sldChg chg="ord">
        <pc:chgData name="Cristin Evans" userId="e4f51f0f-3337-4df5-9edd-e5b651060da8" providerId="ADAL" clId="{1E01C434-194E-4417-A186-63239F4416AC}" dt="2021-11-08T18:10:28.123" v="23"/>
        <pc:sldMkLst>
          <pc:docMk/>
          <pc:sldMk cId="3582442499" sldId="261"/>
        </pc:sldMkLst>
      </pc:sldChg>
      <pc:sldChg chg="ord">
        <pc:chgData name="Cristin Evans" userId="e4f51f0f-3337-4df5-9edd-e5b651060da8" providerId="ADAL" clId="{1E01C434-194E-4417-A186-63239F4416AC}" dt="2021-11-08T18:11:02.395" v="31"/>
        <pc:sldMkLst>
          <pc:docMk/>
          <pc:sldMk cId="2686402039" sldId="262"/>
        </pc:sldMkLst>
      </pc:sldChg>
      <pc:sldChg chg="ord">
        <pc:chgData name="Cristin Evans" userId="e4f51f0f-3337-4df5-9edd-e5b651060da8" providerId="ADAL" clId="{1E01C434-194E-4417-A186-63239F4416AC}" dt="2021-11-08T18:10:43.278" v="27"/>
        <pc:sldMkLst>
          <pc:docMk/>
          <pc:sldMk cId="1513919160" sldId="263"/>
        </pc:sldMkLst>
      </pc:sldChg>
      <pc:sldChg chg="ord">
        <pc:chgData name="Cristin Evans" userId="e4f51f0f-3337-4df5-9edd-e5b651060da8" providerId="ADAL" clId="{1E01C434-194E-4417-A186-63239F4416AC}" dt="2021-11-08T18:10:37.270" v="25"/>
        <pc:sldMkLst>
          <pc:docMk/>
          <pc:sldMk cId="1651177838" sldId="264"/>
        </pc:sldMkLst>
      </pc:sldChg>
      <pc:sldChg chg="modSp mod ord">
        <pc:chgData name="Cristin Evans" userId="e4f51f0f-3337-4df5-9edd-e5b651060da8" providerId="ADAL" clId="{1E01C434-194E-4417-A186-63239F4416AC}" dt="2021-11-08T18:10:43.278" v="27"/>
        <pc:sldMkLst>
          <pc:docMk/>
          <pc:sldMk cId="3648983213" sldId="265"/>
        </pc:sldMkLst>
        <pc:spChg chg="mod">
          <ac:chgData name="Cristin Evans" userId="e4f51f0f-3337-4df5-9edd-e5b651060da8" providerId="ADAL" clId="{1E01C434-194E-4417-A186-63239F4416AC}" dt="2021-11-08T18:08:06.657" v="10" actId="27636"/>
          <ac:spMkLst>
            <pc:docMk/>
            <pc:sldMk cId="3648983213" sldId="265"/>
            <ac:spMk id="6" creationId="{7D1679BC-22C9-43B7-8A57-9DCD57A9008C}"/>
          </ac:spMkLst>
        </pc:spChg>
      </pc:sldChg>
      <pc:sldChg chg="ord">
        <pc:chgData name="Cristin Evans" userId="e4f51f0f-3337-4df5-9edd-e5b651060da8" providerId="ADAL" clId="{1E01C434-194E-4417-A186-63239F4416AC}" dt="2021-11-08T18:10:37.270" v="25"/>
        <pc:sldMkLst>
          <pc:docMk/>
          <pc:sldMk cId="3317176104" sldId="266"/>
        </pc:sldMkLst>
      </pc:sldChg>
      <pc:sldChg chg="modSp mod ord">
        <pc:chgData name="Cristin Evans" userId="e4f51f0f-3337-4df5-9edd-e5b651060da8" providerId="ADAL" clId="{1E01C434-194E-4417-A186-63239F4416AC}" dt="2021-11-08T18:10:18.768" v="19"/>
        <pc:sldMkLst>
          <pc:docMk/>
          <pc:sldMk cId="1981275217" sldId="267"/>
        </pc:sldMkLst>
        <pc:spChg chg="mod">
          <ac:chgData name="Cristin Evans" userId="e4f51f0f-3337-4df5-9edd-e5b651060da8" providerId="ADAL" clId="{1E01C434-194E-4417-A186-63239F4416AC}" dt="2021-11-08T18:07:49.407" v="8" actId="27636"/>
          <ac:spMkLst>
            <pc:docMk/>
            <pc:sldMk cId="1981275217" sldId="267"/>
            <ac:spMk id="10" creationId="{4EA22BB0-76F1-4EA0-B6E1-DD2AE64D567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CD2C3-EC6D-4FFE-8608-D3BA29F6B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B44957-3B37-4101-BD6F-DFA1AD1989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9A10E-60B5-47E3-A84A-40CE468DF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7D7A-930C-4A79-AD07-3FB39BD16BCA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A0417-1274-4260-BEAC-E184A93DC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3532E-7CEA-4413-A124-E56065949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A145-7B2A-4F63-85E9-D085D3679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20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8DCE3-BC12-4B54-9690-E441404E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DB21A4-02CD-45B3-9720-2F57ED413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0EAD1-12A1-4D6D-818F-A379EFDE9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7D7A-930C-4A79-AD07-3FB39BD16BCA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C6B59-2975-4EB9-87F3-D41540E3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F4BB9-78B9-46C2-8F35-19F6C9A5B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A145-7B2A-4F63-85E9-D085D3679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0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A8DC3F-A224-43FB-91C1-CE62228B5F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C6355-449D-40DD-B051-C5A961388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6EC65-DB5B-427F-A8A3-92E15D4FE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7D7A-930C-4A79-AD07-3FB39BD16BCA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352EF-DC82-4E57-9897-B8CABE209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6EEC0-CD81-4B14-A099-33F8C44AE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A145-7B2A-4F63-85E9-D085D3679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6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A03DE-A76D-4F5B-877D-4F034B71E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3CD1E-A850-4CC5-97F4-41A19BAF7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B59F3-DBF3-45AA-AA59-B26FC8C0B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7D7A-930C-4A79-AD07-3FB39BD16BCA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80BD7-0D4D-4353-B8C0-BAADFD46E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EB8AC-8214-4B53-9BF2-4D8A3426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A145-7B2A-4F63-85E9-D085D3679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0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447AF-C8C6-4AD3-8637-8CE7556E0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0AB70-6B7C-4726-8E94-1E9390C88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4A24B-D84E-4531-B9B0-F50EAF16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7D7A-930C-4A79-AD07-3FB39BD16BCA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E1025-7012-4CFA-A56C-F80255257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155B7-BF1E-4A3E-AA6D-41A0951E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A145-7B2A-4F63-85E9-D085D3679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6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99B3A-A994-4D60-9BF1-544F67C3C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F3845-2E7B-47ED-9A0E-97ADFCDC1B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48B593-463B-4F8E-B194-A4AB3C4A7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11E12-BC61-4025-8313-EB1FD448F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7D7A-930C-4A79-AD07-3FB39BD16BCA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3247F-0714-4C1D-B17D-AEE532C6E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4B3A4-63DB-4247-BA85-212BEC432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A145-7B2A-4F63-85E9-D085D3679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7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5A993-E66D-4B14-82F0-D850D4D96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2FC6E-50AE-412F-86FB-C73021626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75076A-72D8-4EA7-9E4A-786170781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DF0C6-C1E2-4915-9147-7249B27D46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4039C1-DD29-4347-A1BE-E523966BD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648426-2D46-498A-BFA0-EDC00DE96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7D7A-930C-4A79-AD07-3FB39BD16BCA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0D66D2-BB4F-43A3-ADBA-CD93A59E2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12FFF9-5DDB-4D46-B771-C0732AC4E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A145-7B2A-4F63-85E9-D085D3679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38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586CC-A187-44D2-BFF6-EE4DFFF17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48748-59EC-4F71-9866-C466EA5B9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7D7A-930C-4A79-AD07-3FB39BD16BCA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EA7493-CFD9-4F62-9EF9-6F23BAFF6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F1B1F1-09E8-470E-A283-CDF253BBD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A145-7B2A-4F63-85E9-D085D3679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3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42F836-DEE0-4C11-9CD6-54E1151CB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7D7A-930C-4A79-AD07-3FB39BD16BCA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46224-7A1A-4306-8988-BCAED5BD9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93B1C-0CBE-44AE-A19E-3E1D2CF2C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A145-7B2A-4F63-85E9-D085D3679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05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B3B0C-61EF-4F43-BE66-5B16C4461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C0083-24D3-4B98-9A45-47FB08590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EEF953-70F5-48AF-9752-74E9208C5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44F77-1BA6-4527-B9A2-B0E2ED459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7D7A-930C-4A79-AD07-3FB39BD16BCA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C68F38-1A37-4D32-AF47-002E89C7A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D0418-3777-420C-92B2-9D712F21C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A145-7B2A-4F63-85E9-D085D3679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8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7C62-8E26-469F-A63D-B15842CEE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C50456-26AB-4DF4-9860-53556E4FD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0033B-1606-4CD5-9899-65CAF9AE3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EA76A-9D80-4816-9919-FAF5556EC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7D7A-930C-4A79-AD07-3FB39BD16BCA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0CD22E-291B-4180-A891-7899FBD57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CD6EE-2684-4F9E-AD9F-5DEF9A3FE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A145-7B2A-4F63-85E9-D085D3679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8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2B5B7F-040C-48ED-B128-8770F2FC8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09629-80FB-4C99-BDB4-233F6E124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CF110-F83E-42FB-876E-0C9B915F8C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C7D7A-930C-4A79-AD07-3FB39BD16BCA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983F8-1672-4203-90ED-F072792D8E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60929-4DE6-4845-B56D-E867759B9A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FA145-7B2A-4F63-85E9-D085D3679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9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spacebarcounter.net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keyhero.com/free-typing-tes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culator.net/random-number-generator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eoguessr.com/fre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cordsetter.com/world-record/pencils-snatched-from-back-hand/51152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innessworldrecords.com/news/2016/10/video-classics-american-woman-covers-entire-face-with-sticky-notes-in-hilarious-448106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innessworldrecords.com/news/2020/2/a-retired-marine-just-broke-an-8-hour-plank-record-and-hes-62-years-old-609812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BCBF5-49C4-4C11-8228-711BB2D8C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Spacebar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50510-9BEA-49C7-85CA-AD83B1AC4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Click the link above to launch the spacebar challenge site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Set a timer </a:t>
            </a:r>
            <a:r>
              <a:rPr lang="en-US" sz="2000"/>
              <a:t>for 30 </a:t>
            </a:r>
            <a:r>
              <a:rPr lang="en-US" sz="2000" dirty="0"/>
              <a:t>seconds</a:t>
            </a:r>
          </a:p>
          <a:p>
            <a:pPr lvl="1"/>
            <a:r>
              <a:rPr lang="en-US" sz="2000" dirty="0"/>
              <a:t>Use your phone or your computer timer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Press the spacebar as many times as you can before time runs out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Submit your score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B1DA2E-710D-4D61-ABC7-ECE93611D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862" y="1343184"/>
            <a:ext cx="6019331" cy="416838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51177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The Origins of the Olympic Rings">
            <a:extLst>
              <a:ext uri="{FF2B5EF4-FFF2-40B4-BE49-F238E27FC236}">
                <a16:creationId xmlns:a16="http://schemas.microsoft.com/office/drawing/2014/main" id="{DEE6942C-92D0-4229-B419-9180054FFE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7" r="-15743" b="-2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7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4BDD6E-854F-4128-94A3-462325241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932" y="519361"/>
            <a:ext cx="3822189" cy="189991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Olympic Rings Design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B40658-EB4D-4724-A8AE-5741E40B4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9896" y="2513550"/>
            <a:ext cx="3822188" cy="3742762"/>
          </a:xfrm>
        </p:spPr>
        <p:txBody>
          <a:bodyPr>
            <a:normAutofit/>
          </a:bodyPr>
          <a:lstStyle/>
          <a:p>
            <a:r>
              <a:rPr lang="en-US" sz="1800" dirty="0"/>
              <a:t>Using items in your home or office, create the iconic Olympic Rings</a:t>
            </a:r>
          </a:p>
          <a:p>
            <a:r>
              <a:rPr lang="en-US" sz="1800" dirty="0"/>
              <a:t>The blue, yellow, black, green, and red colors must be identifiable in the design</a:t>
            </a:r>
          </a:p>
          <a:p>
            <a:r>
              <a:rPr lang="en-US" sz="1800" dirty="0"/>
              <a:t>Submit your photo</a:t>
            </a:r>
          </a:p>
          <a:p>
            <a:r>
              <a:rPr lang="en-US" sz="1800" dirty="0"/>
              <a:t>The Team will have the opportunity to vote on the best design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26BF715-6578-4F65-933E-976DEF94B253}"/>
              </a:ext>
            </a:extLst>
          </p:cNvPr>
          <p:cNvSpPr txBox="1">
            <a:spLocks/>
          </p:cNvSpPr>
          <p:nvPr/>
        </p:nvSpPr>
        <p:spPr>
          <a:xfrm>
            <a:off x="6271491" y="4354717"/>
            <a:ext cx="5257800" cy="1822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128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7 Businessman Juggling Office Supplies Stock Photos, Pictures &amp;amp;  Royalty-Free Images - iStock">
            <a:extLst>
              <a:ext uri="{FF2B5EF4-FFF2-40B4-BE49-F238E27FC236}">
                <a16:creationId xmlns:a16="http://schemas.microsoft.com/office/drawing/2014/main" id="{42E0D780-C339-4BC4-BC04-E49FCC4F1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72" y="390388"/>
            <a:ext cx="4536802" cy="344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592BF68-B1DE-44FB-844D-18B9DB047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91278"/>
            <a:ext cx="5561766" cy="1325563"/>
          </a:xfrm>
        </p:spPr>
        <p:txBody>
          <a:bodyPr/>
          <a:lstStyle/>
          <a:p>
            <a:r>
              <a:rPr lang="en-US" dirty="0"/>
              <a:t>Juggling Office Supplies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D2623C-7240-4C2E-9884-517116423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09445"/>
            <a:ext cx="5483290" cy="2765036"/>
          </a:xfrm>
        </p:spPr>
        <p:txBody>
          <a:bodyPr>
            <a:normAutofit/>
          </a:bodyPr>
          <a:lstStyle/>
          <a:p>
            <a:r>
              <a:rPr lang="en-US" sz="2000" dirty="0"/>
              <a:t>Gather some office supplies and see how many you can juggle</a:t>
            </a:r>
          </a:p>
          <a:p>
            <a:r>
              <a:rPr lang="en-US" sz="2000" dirty="0"/>
              <a:t>Submit a photo or video </a:t>
            </a:r>
          </a:p>
          <a:p>
            <a:r>
              <a:rPr lang="en-US" sz="2000" dirty="0"/>
              <a:t>Submit a list of objects you were able to juggle</a:t>
            </a:r>
          </a:p>
          <a:p>
            <a:r>
              <a:rPr lang="en-US" sz="2000" dirty="0"/>
              <a:t>The Team will have the opportunity to vote on the best juggling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EC7C32-0366-4CD4-9BF6-6B608F622840}"/>
              </a:ext>
            </a:extLst>
          </p:cNvPr>
          <p:cNvGrpSpPr/>
          <p:nvPr/>
        </p:nvGrpSpPr>
        <p:grpSpPr>
          <a:xfrm>
            <a:off x="0" y="4103801"/>
            <a:ext cx="12192000" cy="2754199"/>
            <a:chOff x="0" y="4103801"/>
            <a:chExt cx="12192000" cy="275419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C73E3B1-06EC-4C51-820F-8EE862E29FD2}"/>
                </a:ext>
              </a:extLst>
            </p:cNvPr>
            <p:cNvSpPr/>
            <p:nvPr/>
          </p:nvSpPr>
          <p:spPr>
            <a:xfrm>
              <a:off x="0" y="4103801"/>
              <a:ext cx="12192000" cy="27541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pic>
          <p:nvPicPr>
            <p:cNvPr id="1028" name="Picture 4" descr="Good Idea, Bad Idea: Milk | The Green-Walled Tower">
              <a:extLst>
                <a:ext uri="{FF2B5EF4-FFF2-40B4-BE49-F238E27FC236}">
                  <a16:creationId xmlns:a16="http://schemas.microsoft.com/office/drawing/2014/main" id="{F1D79CE6-65CE-4826-BA73-A07D67C4AF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1" r="50000"/>
            <a:stretch/>
          </p:blipFill>
          <p:spPr bwMode="auto">
            <a:xfrm>
              <a:off x="382553" y="4840849"/>
              <a:ext cx="2648166" cy="1640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Good Idea, Bad Idea: Milk | The Green-Walled Tower">
              <a:extLst>
                <a:ext uri="{FF2B5EF4-FFF2-40B4-BE49-F238E27FC236}">
                  <a16:creationId xmlns:a16="http://schemas.microsoft.com/office/drawing/2014/main" id="{03726F8B-C1DB-4884-9105-11C36A5173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37"/>
            <a:stretch/>
          </p:blipFill>
          <p:spPr bwMode="auto">
            <a:xfrm>
              <a:off x="6172044" y="4840849"/>
              <a:ext cx="2689515" cy="1640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E9B781-636F-472F-BFAE-7D00A2C83759}"/>
                </a:ext>
              </a:extLst>
            </p:cNvPr>
            <p:cNvCxnSpPr>
              <a:cxnSpLocks/>
            </p:cNvCxnSpPr>
            <p:nvPr/>
          </p:nvCxnSpPr>
          <p:spPr>
            <a:xfrm>
              <a:off x="382555" y="4274572"/>
              <a:ext cx="11346025" cy="0"/>
            </a:xfrm>
            <a:prstGeom prst="line">
              <a:avLst/>
            </a:prstGeom>
            <a:ln w="76200">
              <a:solidFill>
                <a:srgbClr val="D26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6EAE0F2-A800-4664-99C3-67201B71D222}"/>
                </a:ext>
              </a:extLst>
            </p:cNvPr>
            <p:cNvCxnSpPr>
              <a:cxnSpLocks/>
            </p:cNvCxnSpPr>
            <p:nvPr/>
          </p:nvCxnSpPr>
          <p:spPr>
            <a:xfrm>
              <a:off x="382554" y="4464293"/>
              <a:ext cx="11346025" cy="0"/>
            </a:xfrm>
            <a:prstGeom prst="line">
              <a:avLst/>
            </a:prstGeom>
            <a:ln w="76200">
              <a:solidFill>
                <a:srgbClr val="D26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BC8041E-1FF8-4D39-9B16-CF2C0D7EFD81}"/>
                </a:ext>
              </a:extLst>
            </p:cNvPr>
            <p:cNvCxnSpPr>
              <a:cxnSpLocks/>
            </p:cNvCxnSpPr>
            <p:nvPr/>
          </p:nvCxnSpPr>
          <p:spPr>
            <a:xfrm>
              <a:off x="382553" y="4370987"/>
              <a:ext cx="11346025" cy="0"/>
            </a:xfrm>
            <a:prstGeom prst="line">
              <a:avLst/>
            </a:prstGeom>
            <a:ln w="19050">
              <a:solidFill>
                <a:srgbClr val="D26685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1FCC992-160A-4E5D-9A4B-B55A85AD45D6}"/>
              </a:ext>
            </a:extLst>
          </p:cNvPr>
          <p:cNvSpPr/>
          <p:nvPr/>
        </p:nvSpPr>
        <p:spPr>
          <a:xfrm>
            <a:off x="8483336" y="5284652"/>
            <a:ext cx="324524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solidFill>
                  <a:schemeClr val="bg1"/>
                </a:solidFill>
              </a:rPr>
              <a:t>Stay away from scissors, pushpins, or open cups of coffee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20E155-52B9-4D86-B6AD-39E05A8CA915}"/>
              </a:ext>
            </a:extLst>
          </p:cNvPr>
          <p:cNvSpPr/>
          <p:nvPr/>
        </p:nvSpPr>
        <p:spPr>
          <a:xfrm>
            <a:off x="2827756" y="5284652"/>
            <a:ext cx="334428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solidFill>
                  <a:schemeClr val="bg1"/>
                </a:solidFill>
              </a:rPr>
              <a:t>Consider using stress balls, balled up paper, rolls of tape, or markers</a:t>
            </a:r>
          </a:p>
        </p:txBody>
      </p:sp>
    </p:spTree>
    <p:extLst>
      <p:ext uri="{BB962C8B-B14F-4D97-AF65-F5344CB8AC3E}">
        <p14:creationId xmlns:p14="http://schemas.microsoft.com/office/powerpoint/2010/main" val="2748982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003949-B0CD-4256-BAB5-04135063D2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91" y="1412811"/>
            <a:ext cx="3425609" cy="37033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D5D103-F584-4A31-9407-DF2D755539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7980" y="1891162"/>
            <a:ext cx="3433324" cy="2746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4D884E-C2F3-493F-B15A-5B483DA50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2500" y="1287987"/>
            <a:ext cx="2562868" cy="399763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8E9AAE1-8CC7-42D4-ABA9-829363A2E42F}"/>
              </a:ext>
            </a:extLst>
          </p:cNvPr>
          <p:cNvSpPr txBox="1">
            <a:spLocks/>
          </p:cNvSpPr>
          <p:nvPr/>
        </p:nvSpPr>
        <p:spPr>
          <a:xfrm>
            <a:off x="372291" y="357540"/>
            <a:ext cx="11139854" cy="9304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Web Cam Camouflage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EA22BB0-76F1-4EA0-B6E1-DD2AE64D5676}"/>
              </a:ext>
            </a:extLst>
          </p:cNvPr>
          <p:cNvSpPr txBox="1">
            <a:spLocks/>
          </p:cNvSpPr>
          <p:nvPr/>
        </p:nvSpPr>
        <p:spPr>
          <a:xfrm>
            <a:off x="372290" y="5299346"/>
            <a:ext cx="11123077" cy="136271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Turn on your webcam you use for meetings and turn off any virtual backgrounds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Dress to blend in with your background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Take a web came selfie and submit it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Team will have the opportunity to vote on the best camouflage</a:t>
            </a:r>
          </a:p>
        </p:txBody>
      </p:sp>
    </p:spTree>
    <p:extLst>
      <p:ext uri="{BB962C8B-B14F-4D97-AF65-F5344CB8AC3E}">
        <p14:creationId xmlns:p14="http://schemas.microsoft.com/office/powerpoint/2010/main" val="1981275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1FBEF7-14F9-49A9-B700-B5DBC384FD15}"/>
              </a:ext>
            </a:extLst>
          </p:cNvPr>
          <p:cNvSpPr/>
          <p:nvPr/>
        </p:nvSpPr>
        <p:spPr>
          <a:xfrm>
            <a:off x="-1" y="0"/>
            <a:ext cx="6246807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7743DD-A483-481F-970A-55F2B2EC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7" y="4551036"/>
            <a:ext cx="4284420" cy="1687143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/>
              </a:rPr>
              <a:t>Typing Test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AAC898-C001-493B-8390-6016B232E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648" y="4758638"/>
            <a:ext cx="5269998" cy="1864297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1400" dirty="0">
                <a:hlinkClick r:id="rId2"/>
              </a:rPr>
              <a:t>Click the link </a:t>
            </a:r>
            <a:r>
              <a:rPr lang="en-US" sz="1400" dirty="0"/>
              <a:t>to go to the typing test webpage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Select the language you prefer for the typing speed test (1)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Press start (2), and the timer will begin when you start typing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If you do not fix mistakes, a penalty will be deducted</a:t>
            </a:r>
          </a:p>
          <a:p>
            <a:pPr>
              <a:buFont typeface="+mj-lt"/>
              <a:buAutoNum type="arabicPeriod"/>
            </a:pPr>
            <a:r>
              <a:rPr lang="en-US" sz="1400" dirty="0"/>
              <a:t>Submit your speed (in words per minute - WPM) and accuracy percentage (3)</a:t>
            </a:r>
          </a:p>
        </p:txBody>
      </p:sp>
      <p:pic>
        <p:nvPicPr>
          <p:cNvPr id="1026" name="Picture 2" descr="Hands Typing On Keyboard Stock Footage Video (100% Royalty-free) 8419546 |  Shutterstock">
            <a:extLst>
              <a:ext uri="{FF2B5EF4-FFF2-40B4-BE49-F238E27FC236}">
                <a16:creationId xmlns:a16="http://schemas.microsoft.com/office/drawing/2014/main" id="{837A68E0-BC01-411C-88D8-82EE93CD3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5557" y="1799624"/>
            <a:ext cx="4297680" cy="241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22FC3A-7F18-473B-87D9-FB86A9F3B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2023" y="2368916"/>
            <a:ext cx="4113191" cy="17583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C715D1-BA20-407F-8FFD-50BC57EEB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649" y="775634"/>
            <a:ext cx="4284420" cy="131745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3BF1B2F-D61B-4A97-BC5E-72AD17FC44BD}"/>
              </a:ext>
            </a:extLst>
          </p:cNvPr>
          <p:cNvSpPr/>
          <p:nvPr/>
        </p:nvSpPr>
        <p:spPr>
          <a:xfrm>
            <a:off x="6583832" y="775634"/>
            <a:ext cx="301633" cy="2972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EB73BD1-1271-4D5D-A34C-0ED320980331}"/>
              </a:ext>
            </a:extLst>
          </p:cNvPr>
          <p:cNvSpPr/>
          <p:nvPr/>
        </p:nvSpPr>
        <p:spPr>
          <a:xfrm>
            <a:off x="6583832" y="1800947"/>
            <a:ext cx="301633" cy="2972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8470D1C-10C1-431B-8B51-EBAA1351BA87}"/>
              </a:ext>
            </a:extLst>
          </p:cNvPr>
          <p:cNvSpPr/>
          <p:nvPr/>
        </p:nvSpPr>
        <p:spPr>
          <a:xfrm>
            <a:off x="10293538" y="2720126"/>
            <a:ext cx="301633" cy="2972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17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hunt for perfect numbers | STEM">
            <a:extLst>
              <a:ext uri="{FF2B5EF4-FFF2-40B4-BE49-F238E27FC236}">
                <a16:creationId xmlns:a16="http://schemas.microsoft.com/office/drawing/2014/main" id="{E2767135-0C0B-4D44-B69C-BBC4C5B32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356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3ACE72-7F66-4AE1-92D8-744DC57822EE}"/>
              </a:ext>
            </a:extLst>
          </p:cNvPr>
          <p:cNvSpPr/>
          <p:nvPr/>
        </p:nvSpPr>
        <p:spPr>
          <a:xfrm>
            <a:off x="5388707" y="0"/>
            <a:ext cx="680329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AC8421-B208-42C2-A074-10DFEF895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490" y="1622321"/>
            <a:ext cx="5336866" cy="2471507"/>
          </a:xfrm>
          <a:solidFill>
            <a:srgbClr val="FFFFFF">
              <a:alpha val="50196"/>
            </a:srgbClr>
          </a:solidFill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Click the link above to launch the random number generator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Keep the limits at 1-100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Click “Generate” three times and record the number each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Submit your random numbers and the average</a:t>
            </a:r>
          </a:p>
          <a:p>
            <a:pPr lvl="1"/>
            <a:r>
              <a:rPr lang="en-US" sz="1600" dirty="0"/>
              <a:t>Highest average wins!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9690A90-1046-412A-A1C1-DD7F22FD7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0378" y="155648"/>
            <a:ext cx="6551622" cy="146667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700" dirty="0">
                <a:hlinkClick r:id="rId3"/>
              </a:rPr>
              <a:t>Random Number Challenge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53D2B6-1A14-4FBC-AAAD-CE3DDEEF3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490" y="4249475"/>
            <a:ext cx="6019331" cy="245287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86402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B84F18-1655-4ECC-879C-804A9B2C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>
                <a:hlinkClick r:id="rId2"/>
              </a:rPr>
              <a:t>GeoGuessr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5BDA1-85DF-425A-9CB9-93AEB1C76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5247321" cy="439398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Click the link above to launch </a:t>
            </a:r>
            <a:r>
              <a:rPr lang="en-US" sz="2000" dirty="0" err="1"/>
              <a:t>GeoGuessr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Play the </a:t>
            </a:r>
            <a:r>
              <a:rPr lang="en-US" sz="2000" b="1" dirty="0"/>
              <a:t>Free</a:t>
            </a:r>
            <a:r>
              <a:rPr lang="en-US" sz="2000" dirty="0"/>
              <a:t> 5-Round Game of </a:t>
            </a:r>
            <a:r>
              <a:rPr lang="en-US" sz="2000" dirty="0" err="1"/>
              <a:t>GeoGuessr</a:t>
            </a:r>
            <a:endParaRPr lang="en-US" sz="2000" dirty="0"/>
          </a:p>
          <a:p>
            <a:pPr lvl="1"/>
            <a:r>
              <a:rPr lang="en-US" sz="2000" dirty="0"/>
              <a:t>Step by step instructions in remaining slides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Trying to guess where you are in the world from a Google Maps Street View</a:t>
            </a:r>
          </a:p>
          <a:p>
            <a:pPr lvl="1"/>
            <a:r>
              <a:rPr lang="en-US" sz="1600" dirty="0"/>
              <a:t>You get more points based on how close your guess is to the real location</a:t>
            </a:r>
          </a:p>
          <a:p>
            <a:pPr lvl="1"/>
            <a:r>
              <a:rPr lang="en-US" sz="1600" dirty="0"/>
              <a:t>You get less points the longer it takes to guess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After playing the 5 rounds, submit your total score and game breakdown</a:t>
            </a:r>
          </a:p>
        </p:txBody>
      </p:sp>
      <p:grpSp>
        <p:nvGrpSpPr>
          <p:cNvPr id="1043" name="Group 72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" name="Isosceles Triangle 74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26" name="Picture 2" descr="Conversation Agent - Valeria Maltoni - What is the Map? Where am I on the  Map?">
            <a:extLst>
              <a:ext uri="{FF2B5EF4-FFF2-40B4-BE49-F238E27FC236}">
                <a16:creationId xmlns:a16="http://schemas.microsoft.com/office/drawing/2014/main" id="{5951742A-CA1C-4366-865F-058D8A1DB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1211" y="972865"/>
            <a:ext cx="4188605" cy="289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5" name="Group 76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6" name="Rectangle 78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4459EE1-9198-45A5-B50B-1CCB1C034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715" y="5454293"/>
            <a:ext cx="10716284" cy="112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52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B395A5-8FBE-4F43-AB60-A4194521C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>
            <a:normAutofit/>
          </a:bodyPr>
          <a:lstStyle/>
          <a:p>
            <a:r>
              <a:rPr lang="en-US" sz="4800"/>
              <a:t>Paper Airplane Toss</a:t>
            </a:r>
          </a:p>
        </p:txBody>
      </p:sp>
      <p:pic>
        <p:nvPicPr>
          <p:cNvPr id="1026" name="Picture 2" descr="Fold &amp;#39;N Fly » How to steer or aim your paper airplane">
            <a:extLst>
              <a:ext uri="{FF2B5EF4-FFF2-40B4-BE49-F238E27FC236}">
                <a16:creationId xmlns:a16="http://schemas.microsoft.com/office/drawing/2014/main" id="{E0FD2188-3822-493B-B3C9-D639A40261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t="15717" r="-25" b="263"/>
          <a:stretch/>
        </p:blipFill>
        <p:spPr bwMode="auto"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A30601-ED3D-4097-8183-16CA54AE9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7242982" cy="1399223"/>
          </a:xfrm>
        </p:spPr>
        <p:txBody>
          <a:bodyPr anchor="ctr">
            <a:normAutofit fontScale="92500"/>
          </a:bodyPr>
          <a:lstStyle/>
          <a:p>
            <a:r>
              <a:rPr lang="en-US" sz="2200" dirty="0"/>
              <a:t>Create a paper airplane (you can use any design or type of paper)</a:t>
            </a:r>
          </a:p>
          <a:p>
            <a:r>
              <a:rPr lang="en-US" sz="2200" dirty="0"/>
              <a:t>Throw the airplane and measure the distance</a:t>
            </a:r>
          </a:p>
          <a:p>
            <a:r>
              <a:rPr lang="en-US" sz="2200" dirty="0"/>
              <a:t>Submit your furthest distance and share a picture of your airplane</a:t>
            </a:r>
          </a:p>
        </p:txBody>
      </p:sp>
    </p:spTree>
    <p:extLst>
      <p:ext uri="{BB962C8B-B14F-4D97-AF65-F5344CB8AC3E}">
        <p14:creationId xmlns:p14="http://schemas.microsoft.com/office/powerpoint/2010/main" val="3109119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95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D8B92C-AE2F-4617-A6F3-AD7336366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Pencil Catching Challenge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6AD6BC-F2EF-422A-9842-428F989CA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395" y="590554"/>
            <a:ext cx="3456432" cy="27651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C07125-B037-4B71-91F2-F464B5459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367" y="867068"/>
            <a:ext cx="3456432" cy="2212116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70A4B6-78E1-4AC0-B9F5-5B2BCE999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3925868"/>
            <a:ext cx="7188199" cy="190622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/>
              <a:t>Start with 2 pens or pencils and rest them on the back of your hand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Flip the pencils into the air and catch them with the </a:t>
            </a:r>
            <a:r>
              <a:rPr lang="en-US" sz="1400" b="1" dirty="0"/>
              <a:t>same</a:t>
            </a:r>
            <a:r>
              <a:rPr lang="en-US" sz="1400" dirty="0"/>
              <a:t> hand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Continue to add pens or pencils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Submit the highest number of pens or pencils you could catch at once</a:t>
            </a:r>
          </a:p>
          <a:p>
            <a:pPr lvl="1"/>
            <a:r>
              <a:rPr lang="en-US" sz="1000" dirty="0"/>
              <a:t>Video proof is fun, but optional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B21AC0-671D-439E-8A94-4DB672B3712B}"/>
              </a:ext>
            </a:extLst>
          </p:cNvPr>
          <p:cNvSpPr txBox="1"/>
          <p:nvPr/>
        </p:nvSpPr>
        <p:spPr>
          <a:xfrm>
            <a:off x="7203688" y="6267446"/>
            <a:ext cx="480685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Did you know there’s a world record for this?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Alexander Turner caught 53 pencils flipped from the back of his hand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74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41B35A-DC7C-468F-9129-A1AAC89C5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Sock Basketball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EBD46D-C4D4-4EC0-A6F6-BF50B6D08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Roll up 10 socks into balls</a:t>
            </a:r>
          </a:p>
          <a:p>
            <a:r>
              <a:rPr lang="en-US" sz="2000" dirty="0"/>
              <a:t>Use a trashcan or empty pot with a diameter of 8-10 inches (20-25 cm) as </a:t>
            </a:r>
            <a:r>
              <a:rPr lang="en-US" sz="2000"/>
              <a:t>the basket</a:t>
            </a:r>
            <a:endParaRPr lang="en-US" sz="2000" dirty="0"/>
          </a:p>
          <a:p>
            <a:r>
              <a:rPr lang="en-US" sz="2000" dirty="0"/>
              <a:t>Stand 6 feet (1.8 m) away from the basket</a:t>
            </a:r>
          </a:p>
          <a:p>
            <a:r>
              <a:rPr lang="en-US" sz="2000" dirty="0"/>
              <a:t>Throw the 10 socks in</a:t>
            </a:r>
          </a:p>
          <a:p>
            <a:r>
              <a:rPr lang="en-US" sz="2000" dirty="0"/>
              <a:t>Submit your score for how many made it in! </a:t>
            </a:r>
          </a:p>
          <a:p>
            <a:pPr lvl="1"/>
            <a:r>
              <a:rPr lang="en-US" sz="2000" dirty="0"/>
              <a:t>Share a picture too!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40214FD-9603-481E-8F1D-A192E717B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5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55F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919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Best Practices for Making Training Sticky - Training Industry">
            <a:extLst>
              <a:ext uri="{FF2B5EF4-FFF2-40B4-BE49-F238E27FC236}">
                <a16:creationId xmlns:a16="http://schemas.microsoft.com/office/drawing/2014/main" id="{8F8A18F2-C6B8-4427-BA5F-F8AD2F636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E393DD3-C40F-4719-AD44-F26BAA033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/>
          <a:lstStyle/>
          <a:p>
            <a:r>
              <a:rPr lang="en-US" dirty="0"/>
              <a:t>Sticky Note Challenge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1679BC-22C9-43B7-8A57-9DCD57A90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7672" y="1825625"/>
            <a:ext cx="5603084" cy="4351338"/>
          </a:xfrm>
        </p:spPr>
        <p:txBody>
          <a:bodyPr>
            <a:normAutofit/>
          </a:bodyPr>
          <a:lstStyle/>
          <a:p>
            <a:r>
              <a:rPr lang="en-US" sz="2400" dirty="0"/>
              <a:t>How many sticky notes can you stick to your face in 30 seconds?</a:t>
            </a:r>
          </a:p>
          <a:p>
            <a:r>
              <a:rPr lang="en-US" sz="2400" dirty="0"/>
              <a:t>Use the standard 3x3 size Post-It Note</a:t>
            </a:r>
          </a:p>
          <a:p>
            <a:r>
              <a:rPr lang="en-US" sz="2400" dirty="0"/>
              <a:t>Set a timer for 30 seconds</a:t>
            </a:r>
          </a:p>
          <a:p>
            <a:pPr lvl="1"/>
            <a:r>
              <a:rPr lang="en-US" sz="2000" dirty="0"/>
              <a:t>Use your phone or your computer timer</a:t>
            </a:r>
          </a:p>
          <a:p>
            <a:r>
              <a:rPr lang="en-US" sz="2400" dirty="0"/>
              <a:t>Sticky part must be on your skin and not on another paper</a:t>
            </a:r>
          </a:p>
          <a:p>
            <a:r>
              <a:rPr lang="en-US" sz="2400" dirty="0"/>
              <a:t>Submit a photo of yourself with all the sticky notes on your face and the total count of sticky notes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FA0E4C-E4E5-496C-87F8-3D32310A2685}"/>
              </a:ext>
            </a:extLst>
          </p:cNvPr>
          <p:cNvSpPr txBox="1"/>
          <p:nvPr/>
        </p:nvSpPr>
        <p:spPr>
          <a:xfrm>
            <a:off x="6317672" y="6232971"/>
            <a:ext cx="5458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Did you know there’s a world record for this?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Taylor Maurer has the record for putting 60 sticky notes on her face in 60 seconds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983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44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98A57C-1B3D-496B-A50C-5AC9EF9E2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>
                <a:solidFill>
                  <a:srgbClr val="FFFFFF"/>
                </a:solidFill>
              </a:rPr>
              <a:t>Plank Challenge</a:t>
            </a:r>
          </a:p>
        </p:txBody>
      </p:sp>
      <p:pic>
        <p:nvPicPr>
          <p:cNvPr id="1026" name="Picture 2" descr="Plank Exercise Guide, Workouts, Hints &amp;amp;amp;amp;amp; Tips - Bodyweight  Exercises - Fitstream">
            <a:extLst>
              <a:ext uri="{FF2B5EF4-FFF2-40B4-BE49-F238E27FC236}">
                <a16:creationId xmlns:a16="http://schemas.microsoft.com/office/drawing/2014/main" id="{72FBCD34-6089-4A78-B4A9-8A7F03B69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573982"/>
            <a:ext cx="7188199" cy="256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683B0B-6CFD-4BD9-8DF1-7719B6B54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r>
              <a:rPr lang="en-US" sz="1800" dirty="0"/>
              <a:t>Time how long you can stay in plank position (pictured above)</a:t>
            </a:r>
          </a:p>
          <a:p>
            <a:r>
              <a:rPr lang="en-US" sz="1800" dirty="0"/>
              <a:t>Submit your time (photo or video proof optional)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AE9AB3-B835-473E-8920-272DDD9652E5}"/>
              </a:ext>
            </a:extLst>
          </p:cNvPr>
          <p:cNvSpPr txBox="1"/>
          <p:nvPr/>
        </p:nvSpPr>
        <p:spPr>
          <a:xfrm>
            <a:off x="6317672" y="6232971"/>
            <a:ext cx="545869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Did you know there’s a world record for this?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George Woods held himself in plank position for 8 hours and 15 minutes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442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705</Words>
  <Application>Microsoft Office PowerPoint</Application>
  <PresentationFormat>Widescreen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Spacebar Challenge</vt:lpstr>
      <vt:lpstr>Typing Test</vt:lpstr>
      <vt:lpstr>Random Number Challenge</vt:lpstr>
      <vt:lpstr>GeoGuessr</vt:lpstr>
      <vt:lpstr>Paper Airplane Toss</vt:lpstr>
      <vt:lpstr>Pencil Catching Challenge</vt:lpstr>
      <vt:lpstr>Sock Basketball</vt:lpstr>
      <vt:lpstr>Sticky Note Challenge</vt:lpstr>
      <vt:lpstr>Plank Challenge</vt:lpstr>
      <vt:lpstr>Olympic Rings Design</vt:lpstr>
      <vt:lpstr>Juggling Office Supplies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Supplies Juggling</dc:title>
  <dc:creator>Cristin Evans</dc:creator>
  <cp:lastModifiedBy>Cristin Evans</cp:lastModifiedBy>
  <cp:revision>3</cp:revision>
  <dcterms:created xsi:type="dcterms:W3CDTF">2021-06-24T12:27:45Z</dcterms:created>
  <dcterms:modified xsi:type="dcterms:W3CDTF">2021-11-08T18:11:09Z</dcterms:modified>
</cp:coreProperties>
</file>