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letter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848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01675"/>
            <a:ext cx="26352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1" tIns="93921" rIns="93921" bIns="9392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913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01675"/>
            <a:ext cx="26352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40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eb406c4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01675"/>
            <a:ext cx="26352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eb406c49a_0_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55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eb406c49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01675"/>
            <a:ext cx="26352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eb406c49a_0_7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00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eb406c49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01675"/>
            <a:ext cx="26352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eb406c49a_0_13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35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eb406c49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01675"/>
            <a:ext cx="26352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eb406c49a_0_19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50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eb406c49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01675"/>
            <a:ext cx="26352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eb406c49a_0_25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67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eb406c49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01675"/>
            <a:ext cx="26352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eb406c49a_0_3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61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450" cy="36490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24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450" cy="1409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78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450" cy="349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4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4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4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4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4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4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4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4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4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450" cy="2312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812810" lvl="0" indent="-609608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625620" lvl="1" indent="-56445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430" lvl="2" indent="-56445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241" lvl="3" indent="-56445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4051" lvl="4" indent="-56445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861" lvl="5" indent="-56445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671" lvl="6" indent="-56445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481" lvl="7" indent="-56445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291" lvl="8" indent="-56445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4"/>
            <a:ext cx="6390450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450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812810" lvl="0" indent="-60960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625620" lvl="1" indent="-56445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430" lvl="2" indent="-56445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241" lvl="3" indent="-56445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4051" lvl="4" indent="-56445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861" lvl="5" indent="-56445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671" lvl="6" indent="-56445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481" lvl="7" indent="-56445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291" lvl="8" indent="-56445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2999925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812810" lvl="0" indent="-56445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9"/>
            </a:lvl1pPr>
            <a:lvl2pPr marL="1625620" lvl="1" indent="-54187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133"/>
            </a:lvl2pPr>
            <a:lvl3pPr marL="2438430" lvl="2" indent="-54187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133"/>
            </a:lvl3pPr>
            <a:lvl4pPr marL="3251241" lvl="3" indent="-54187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4pPr>
            <a:lvl5pPr marL="4064051" lvl="4" indent="-54187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133"/>
            </a:lvl5pPr>
            <a:lvl6pPr marL="4876861" lvl="5" indent="-54187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133"/>
            </a:lvl6pPr>
            <a:lvl7pPr marL="5689671" lvl="6" indent="-54187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7pPr>
            <a:lvl8pPr marL="6502481" lvl="7" indent="-54187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133"/>
            </a:lvl8pPr>
            <a:lvl9pPr marL="7315291" lvl="8" indent="-54187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133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2999925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812810" lvl="0" indent="-56445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9"/>
            </a:lvl1pPr>
            <a:lvl2pPr marL="1625620" lvl="1" indent="-54187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133"/>
            </a:lvl2pPr>
            <a:lvl3pPr marL="2438430" lvl="2" indent="-54187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133"/>
            </a:lvl3pPr>
            <a:lvl4pPr marL="3251241" lvl="3" indent="-54187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4pPr>
            <a:lvl5pPr marL="4064051" lvl="4" indent="-54187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133"/>
            </a:lvl5pPr>
            <a:lvl6pPr marL="4876861" lvl="5" indent="-54187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133"/>
            </a:lvl6pPr>
            <a:lvl7pPr marL="5689671" lvl="6" indent="-54187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7pPr>
            <a:lvl8pPr marL="6502481" lvl="7" indent="-54187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133"/>
            </a:lvl8pPr>
            <a:lvl9pPr marL="7315291" lvl="8" indent="-54187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1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812810" lvl="0" indent="-54187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625620" lvl="1" indent="-54187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133"/>
            </a:lvl2pPr>
            <a:lvl3pPr marL="2438430" lvl="2" indent="-54187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133"/>
            </a:lvl3pPr>
            <a:lvl4pPr marL="3251241" lvl="3" indent="-54187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4pPr>
            <a:lvl5pPr marL="4064051" lvl="4" indent="-54187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133"/>
            </a:lvl5pPr>
            <a:lvl6pPr marL="4876861" lvl="5" indent="-54187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133"/>
            </a:lvl6pPr>
            <a:lvl7pPr marL="5689671" lvl="6" indent="-54187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7pPr>
            <a:lvl8pPr marL="6502481" lvl="7" indent="-54187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133"/>
            </a:lvl8pPr>
            <a:lvl9pPr marL="7315291" lvl="8" indent="-54187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133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850" cy="7272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7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7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7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7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7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7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7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7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5"/>
            <a:ext cx="3033900" cy="2195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750" cy="656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812810" lvl="0" indent="-60960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625620" lvl="1" indent="-56445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430" lvl="2" indent="-56445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241" lvl="3" indent="-56445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4051" lvl="4" indent="-56445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861" lvl="5" indent="-56445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671" lvl="6" indent="-56445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481" lvl="7" indent="-56445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291" lvl="8" indent="-56445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812810" lvl="0" indent="-40640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450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8290164"/>
            <a:ext cx="411525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778">
                <a:solidFill>
                  <a:schemeClr val="dk2"/>
                </a:solidFill>
              </a:defRPr>
            </a:lvl1pPr>
            <a:lvl2pPr lvl="1" algn="r">
              <a:buNone/>
              <a:defRPr sz="1778">
                <a:solidFill>
                  <a:schemeClr val="dk2"/>
                </a:solidFill>
              </a:defRPr>
            </a:lvl2pPr>
            <a:lvl3pPr lvl="2" algn="r">
              <a:buNone/>
              <a:defRPr sz="1778">
                <a:solidFill>
                  <a:schemeClr val="dk2"/>
                </a:solidFill>
              </a:defRPr>
            </a:lvl3pPr>
            <a:lvl4pPr lvl="3" algn="r">
              <a:buNone/>
              <a:defRPr sz="1778">
                <a:solidFill>
                  <a:schemeClr val="dk2"/>
                </a:solidFill>
              </a:defRPr>
            </a:lvl4pPr>
            <a:lvl5pPr lvl="4" algn="r">
              <a:buNone/>
              <a:defRPr sz="1778">
                <a:solidFill>
                  <a:schemeClr val="dk2"/>
                </a:solidFill>
              </a:defRPr>
            </a:lvl5pPr>
            <a:lvl6pPr lvl="5" algn="r">
              <a:buNone/>
              <a:defRPr sz="1778">
                <a:solidFill>
                  <a:schemeClr val="dk2"/>
                </a:solidFill>
              </a:defRPr>
            </a:lvl6pPr>
            <a:lvl7pPr lvl="6" algn="r">
              <a:buNone/>
              <a:defRPr sz="1778">
                <a:solidFill>
                  <a:schemeClr val="dk2"/>
                </a:solidFill>
              </a:defRPr>
            </a:lvl7pPr>
            <a:lvl8pPr lvl="7" algn="r">
              <a:buNone/>
              <a:defRPr sz="1778">
                <a:solidFill>
                  <a:schemeClr val="dk2"/>
                </a:solidFill>
              </a:defRPr>
            </a:lvl8pPr>
            <a:lvl9pPr lvl="8" algn="r">
              <a:buNone/>
              <a:defRPr sz="1778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4" y="754742"/>
            <a:ext cx="6838213" cy="76490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514" y="8313003"/>
            <a:ext cx="684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oper Black" panose="0208090404030B020404" pitchFamily="18" charset="0"/>
              </a:rPr>
              <a:t>Ultron</a:t>
            </a:r>
            <a:endParaRPr lang="en-US" sz="48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6213"/>
            <a:ext cx="6858000" cy="815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8313003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oper Black" panose="0208090404030B020404" pitchFamily="18" charset="0"/>
              </a:rPr>
              <a:t>Green Goblin</a:t>
            </a:r>
            <a:endParaRPr lang="en-US" sz="48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071"/>
            <a:ext cx="6858000" cy="8669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49714" y="8313003"/>
            <a:ext cx="460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oper Black" panose="0208090404030B020404" pitchFamily="18" charset="0"/>
              </a:rPr>
              <a:t>Doc </a:t>
            </a:r>
            <a:r>
              <a:rPr lang="en-US" sz="4800" dirty="0" err="1" smtClean="0">
                <a:latin typeface="Cooper Black" panose="0208090404030B020404" pitchFamily="18" charset="0"/>
              </a:rPr>
              <a:t>Ock</a:t>
            </a:r>
            <a:endParaRPr lang="en-US" sz="48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794581"/>
            <a:ext cx="6858000" cy="6507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8313003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oper Black" panose="0208090404030B020404" pitchFamily="18" charset="0"/>
              </a:rPr>
              <a:t>Abomination</a:t>
            </a:r>
            <a:endParaRPr lang="en-US" sz="48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" y="928914"/>
            <a:ext cx="7199086" cy="7199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8313003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oper Black" panose="0208090404030B020404" pitchFamily="18" charset="0"/>
              </a:rPr>
              <a:t>Loki</a:t>
            </a:r>
            <a:endParaRPr lang="en-US" sz="48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8968" y="1785259"/>
            <a:ext cx="8065051" cy="59508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8313003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oper Black" panose="0208090404030B020404" pitchFamily="18" charset="0"/>
              </a:rPr>
              <a:t>M. O. D. O. K.</a:t>
            </a:r>
            <a:endParaRPr lang="en-US" sz="48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439" y="0"/>
            <a:ext cx="3665729" cy="83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8313003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oper Black" panose="0208090404030B020404" pitchFamily="18" charset="0"/>
              </a:rPr>
              <a:t>The Leader</a:t>
            </a:r>
            <a:endParaRPr lang="en-US" sz="48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Letter Paper (8.5x11 in)</PresentationFormat>
  <Paragraphs>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Cooper Black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 Evans</dc:creator>
  <cp:lastModifiedBy>Cristin Evans</cp:lastModifiedBy>
  <cp:revision>2</cp:revision>
  <cp:lastPrinted>2022-03-23T20:37:41Z</cp:lastPrinted>
  <dcterms:modified xsi:type="dcterms:W3CDTF">2022-03-23T20:39:47Z</dcterms:modified>
</cp:coreProperties>
</file>