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22C6"/>
    <a:srgbClr val="E14641"/>
    <a:srgbClr val="931500"/>
    <a:srgbClr val="5F1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25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B6BC-0A3C-4C21-9AF9-A47C1288812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2C8C-ED1F-4FB0-BF9F-0B216BF6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2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B6BC-0A3C-4C21-9AF9-A47C1288812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2C8C-ED1F-4FB0-BF9F-0B216BF6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0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B6BC-0A3C-4C21-9AF9-A47C1288812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2C8C-ED1F-4FB0-BF9F-0B216BF6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6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B6BC-0A3C-4C21-9AF9-A47C1288812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2C8C-ED1F-4FB0-BF9F-0B216BF6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4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B6BC-0A3C-4C21-9AF9-A47C1288812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2C8C-ED1F-4FB0-BF9F-0B216BF6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1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B6BC-0A3C-4C21-9AF9-A47C1288812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2C8C-ED1F-4FB0-BF9F-0B216BF6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8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B6BC-0A3C-4C21-9AF9-A47C1288812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2C8C-ED1F-4FB0-BF9F-0B216BF6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8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B6BC-0A3C-4C21-9AF9-A47C1288812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2C8C-ED1F-4FB0-BF9F-0B216BF6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B6BC-0A3C-4C21-9AF9-A47C1288812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2C8C-ED1F-4FB0-BF9F-0B216BF6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4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B6BC-0A3C-4C21-9AF9-A47C1288812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2C8C-ED1F-4FB0-BF9F-0B216BF6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6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B6BC-0A3C-4C21-9AF9-A47C1288812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2C8C-ED1F-4FB0-BF9F-0B216BF6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9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B6BC-0A3C-4C21-9AF9-A47C1288812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92C8C-ED1F-4FB0-BF9F-0B216BF6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19175"/>
            <a:ext cx="4776716" cy="1501254"/>
          </a:xfrm>
          <a:prstGeom prst="homePlate">
            <a:avLst/>
          </a:prstGeom>
          <a:solidFill>
            <a:srgbClr val="3A2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Rockwell" panose="02060603020205020403" pitchFamily="18" charset="0"/>
              </a:rPr>
              <a:t>Find Your </a:t>
            </a:r>
            <a:r>
              <a:rPr lang="en-US" sz="3600" b="1" dirty="0" smtClean="0">
                <a:latin typeface="Rockwell" panose="02060603020205020403" pitchFamily="18" charset="0"/>
              </a:rPr>
              <a:t>Superhero Name</a:t>
            </a:r>
            <a:endParaRPr lang="en-US" sz="3600" b="1" dirty="0">
              <a:latin typeface="Rockwell" panose="02060603020205020403" pitchFamily="18" charset="0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0" y="1957158"/>
            <a:ext cx="6858000" cy="54591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First Letter of </a:t>
            </a:r>
            <a:r>
              <a:rPr lang="en-US" sz="20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Your </a:t>
            </a:r>
            <a:r>
              <a:rPr lang="en-US" sz="20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Name</a:t>
            </a:r>
            <a:endParaRPr lang="en-US" sz="20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7757" y="2647597"/>
            <a:ext cx="15517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</a:t>
            </a:r>
            <a:r>
              <a:rPr lang="en-US" dirty="0" smtClean="0"/>
              <a:t>Captain</a:t>
            </a:r>
            <a:endParaRPr lang="en-US" dirty="0" smtClean="0"/>
          </a:p>
          <a:p>
            <a:r>
              <a:rPr lang="en-US" dirty="0" smtClean="0"/>
              <a:t>B   </a:t>
            </a:r>
            <a:r>
              <a:rPr lang="en-US" dirty="0" smtClean="0"/>
              <a:t>Wonder</a:t>
            </a:r>
            <a:endParaRPr lang="en-US" dirty="0" smtClean="0"/>
          </a:p>
          <a:p>
            <a:r>
              <a:rPr lang="en-US" dirty="0" smtClean="0"/>
              <a:t>C   </a:t>
            </a:r>
            <a:r>
              <a:rPr lang="en-US" dirty="0" smtClean="0"/>
              <a:t>Super</a:t>
            </a:r>
            <a:endParaRPr lang="en-US" dirty="0" smtClean="0"/>
          </a:p>
          <a:p>
            <a:r>
              <a:rPr lang="en-US" dirty="0" smtClean="0"/>
              <a:t>D   </a:t>
            </a:r>
            <a:r>
              <a:rPr lang="en-US" dirty="0" smtClean="0"/>
              <a:t>Phantom</a:t>
            </a:r>
            <a:endParaRPr lang="en-US" dirty="0" smtClean="0"/>
          </a:p>
          <a:p>
            <a:r>
              <a:rPr lang="en-US" dirty="0" smtClean="0"/>
              <a:t>E   </a:t>
            </a:r>
            <a:r>
              <a:rPr lang="en-US" dirty="0" smtClean="0"/>
              <a:t>Dark</a:t>
            </a:r>
            <a:endParaRPr lang="en-US" dirty="0" smtClean="0"/>
          </a:p>
          <a:p>
            <a:r>
              <a:rPr lang="en-US" dirty="0" smtClean="0"/>
              <a:t>F   </a:t>
            </a:r>
            <a:r>
              <a:rPr lang="en-US" dirty="0" smtClean="0"/>
              <a:t>Incredible</a:t>
            </a:r>
            <a:endParaRPr lang="en-US" dirty="0" smtClean="0"/>
          </a:p>
          <a:p>
            <a:r>
              <a:rPr lang="en-US" dirty="0" smtClean="0"/>
              <a:t>G   </a:t>
            </a:r>
            <a:r>
              <a:rPr lang="en-US" dirty="0" smtClean="0"/>
              <a:t>Professor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39466" y="2647597"/>
            <a:ext cx="15517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   </a:t>
            </a:r>
            <a:r>
              <a:rPr lang="en-US" dirty="0" smtClean="0"/>
              <a:t>Iron</a:t>
            </a:r>
            <a:endParaRPr lang="en-US" dirty="0" smtClean="0"/>
          </a:p>
          <a:p>
            <a:r>
              <a:rPr lang="en-US" dirty="0" smtClean="0"/>
              <a:t>I     </a:t>
            </a:r>
            <a:r>
              <a:rPr lang="en-US" dirty="0" smtClean="0"/>
              <a:t>Hawk</a:t>
            </a:r>
            <a:endParaRPr lang="en-US" dirty="0" smtClean="0"/>
          </a:p>
          <a:p>
            <a:r>
              <a:rPr lang="en-US" dirty="0" smtClean="0"/>
              <a:t>J     </a:t>
            </a:r>
            <a:r>
              <a:rPr lang="en-US" dirty="0" smtClean="0"/>
              <a:t>Turbo</a:t>
            </a:r>
            <a:endParaRPr lang="en-US" dirty="0" smtClean="0"/>
          </a:p>
          <a:p>
            <a:r>
              <a:rPr lang="en-US" dirty="0" smtClean="0"/>
              <a:t>K    </a:t>
            </a:r>
            <a:r>
              <a:rPr lang="en-US" dirty="0" smtClean="0"/>
              <a:t>Steel</a:t>
            </a:r>
            <a:endParaRPr lang="en-US" dirty="0" smtClean="0"/>
          </a:p>
          <a:p>
            <a:r>
              <a:rPr lang="en-US" dirty="0" smtClean="0"/>
              <a:t>L     </a:t>
            </a:r>
            <a:r>
              <a:rPr lang="en-US" dirty="0" smtClean="0"/>
              <a:t>Mighty</a:t>
            </a:r>
            <a:endParaRPr lang="en-US" dirty="0" smtClean="0"/>
          </a:p>
          <a:p>
            <a:r>
              <a:rPr lang="en-US" dirty="0" smtClean="0"/>
              <a:t>M   </a:t>
            </a:r>
            <a:r>
              <a:rPr lang="en-US" dirty="0" smtClean="0"/>
              <a:t>Atomic</a:t>
            </a:r>
            <a:endParaRPr lang="en-US" dirty="0" smtClean="0"/>
          </a:p>
          <a:p>
            <a:r>
              <a:rPr lang="en-US" dirty="0" smtClean="0"/>
              <a:t>N    </a:t>
            </a:r>
            <a:r>
              <a:rPr lang="en-US" dirty="0" smtClean="0"/>
              <a:t>Torch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91175" y="2647597"/>
            <a:ext cx="15517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 </a:t>
            </a:r>
            <a:r>
              <a:rPr lang="en-US" dirty="0" smtClean="0"/>
              <a:t> </a:t>
            </a:r>
            <a:r>
              <a:rPr lang="en-US" dirty="0" smtClean="0"/>
              <a:t>Space</a:t>
            </a:r>
            <a:endParaRPr lang="en-US" dirty="0" smtClean="0"/>
          </a:p>
          <a:p>
            <a:r>
              <a:rPr lang="en-US" dirty="0" smtClean="0"/>
              <a:t>P   </a:t>
            </a:r>
            <a:r>
              <a:rPr lang="en-US" dirty="0" smtClean="0"/>
              <a:t> Bolt</a:t>
            </a:r>
            <a:endParaRPr lang="en-US" dirty="0" smtClean="0"/>
          </a:p>
          <a:p>
            <a:r>
              <a:rPr lang="en-US" dirty="0" smtClean="0"/>
              <a:t>Q  </a:t>
            </a:r>
            <a:r>
              <a:rPr lang="en-US" dirty="0" smtClean="0"/>
              <a:t> Archer</a:t>
            </a:r>
            <a:endParaRPr lang="en-US" dirty="0" smtClean="0"/>
          </a:p>
          <a:p>
            <a:r>
              <a:rPr lang="en-US" dirty="0" smtClean="0"/>
              <a:t>R   </a:t>
            </a:r>
            <a:r>
              <a:rPr lang="en-US" dirty="0" smtClean="0"/>
              <a:t> Fantastic</a:t>
            </a:r>
            <a:endParaRPr lang="en-US" dirty="0" smtClean="0"/>
          </a:p>
          <a:p>
            <a:r>
              <a:rPr lang="en-US" dirty="0" smtClean="0"/>
              <a:t>S   </a:t>
            </a:r>
            <a:r>
              <a:rPr lang="en-US" dirty="0" smtClean="0"/>
              <a:t> </a:t>
            </a:r>
            <a:r>
              <a:rPr lang="en-US" dirty="0" smtClean="0"/>
              <a:t>Invisible</a:t>
            </a:r>
            <a:endParaRPr lang="en-US" dirty="0" smtClean="0"/>
          </a:p>
          <a:p>
            <a:r>
              <a:rPr lang="en-US" dirty="0" smtClean="0"/>
              <a:t>T   </a:t>
            </a:r>
            <a:r>
              <a:rPr lang="en-US" dirty="0" smtClean="0"/>
              <a:t> Night</a:t>
            </a:r>
            <a:endParaRPr lang="en-US" dirty="0" smtClean="0"/>
          </a:p>
          <a:p>
            <a:r>
              <a:rPr lang="en-US" dirty="0" smtClean="0"/>
              <a:t>U   </a:t>
            </a:r>
            <a:r>
              <a:rPr lang="en-US" dirty="0" smtClean="0"/>
              <a:t>Silver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42884" y="2647597"/>
            <a:ext cx="15517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  </a:t>
            </a:r>
            <a:r>
              <a:rPr lang="en-US" dirty="0" smtClean="0"/>
              <a:t>Aqua</a:t>
            </a:r>
            <a:endParaRPr lang="en-US" dirty="0" smtClean="0"/>
          </a:p>
          <a:p>
            <a:r>
              <a:rPr lang="en-US" dirty="0" smtClean="0"/>
              <a:t>W  </a:t>
            </a:r>
            <a:r>
              <a:rPr lang="en-US" dirty="0" smtClean="0"/>
              <a:t>Amazing</a:t>
            </a:r>
            <a:endParaRPr lang="en-US" dirty="0" smtClean="0"/>
          </a:p>
          <a:p>
            <a:r>
              <a:rPr lang="en-US" dirty="0" smtClean="0"/>
              <a:t>X    </a:t>
            </a:r>
            <a:r>
              <a:rPr lang="en-US" dirty="0" smtClean="0"/>
              <a:t>Giant</a:t>
            </a:r>
            <a:endParaRPr lang="en-US" dirty="0" smtClean="0"/>
          </a:p>
          <a:p>
            <a:r>
              <a:rPr lang="en-US" dirty="0" smtClean="0"/>
              <a:t>Y    </a:t>
            </a:r>
            <a:r>
              <a:rPr lang="en-US" dirty="0" smtClean="0"/>
              <a:t>Power</a:t>
            </a:r>
            <a:endParaRPr lang="en-US" dirty="0" smtClean="0"/>
          </a:p>
          <a:p>
            <a:r>
              <a:rPr lang="en-US" dirty="0" smtClean="0"/>
              <a:t>Z    </a:t>
            </a:r>
            <a:r>
              <a:rPr lang="en-US" dirty="0" smtClean="0"/>
              <a:t>Mega</a:t>
            </a:r>
            <a:endParaRPr lang="en-US" dirty="0"/>
          </a:p>
        </p:txBody>
      </p:sp>
      <p:sp>
        <p:nvSpPr>
          <p:cNvPr id="8" name="Flowchart: Manual Input 7"/>
          <p:cNvSpPr/>
          <p:nvPr/>
        </p:nvSpPr>
        <p:spPr>
          <a:xfrm>
            <a:off x="3103419" y="4768274"/>
            <a:ext cx="3754582" cy="901074"/>
          </a:xfrm>
          <a:prstGeom prst="flowChartManualInpu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Rockwell" panose="02060603020205020403" pitchFamily="18" charset="0"/>
              </a:rPr>
              <a:t>And Your Birth Month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72097" y="5727680"/>
            <a:ext cx="23440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  </a:t>
            </a:r>
            <a:r>
              <a:rPr lang="en-US" dirty="0" smtClean="0"/>
              <a:t>    </a:t>
            </a:r>
            <a:r>
              <a:rPr lang="en-US" dirty="0" smtClean="0"/>
              <a:t>Shield</a:t>
            </a:r>
            <a:endParaRPr lang="en-US" dirty="0" smtClean="0"/>
          </a:p>
          <a:p>
            <a:r>
              <a:rPr lang="en-US" dirty="0" smtClean="0"/>
              <a:t>Feb   </a:t>
            </a:r>
            <a:r>
              <a:rPr lang="en-US" dirty="0" smtClean="0"/>
              <a:t>  </a:t>
            </a:r>
            <a:r>
              <a:rPr lang="en-US" dirty="0" smtClean="0"/>
              <a:t>Arrow</a:t>
            </a:r>
            <a:endParaRPr lang="en-US" dirty="0" smtClean="0"/>
          </a:p>
          <a:p>
            <a:r>
              <a:rPr lang="en-US" dirty="0" smtClean="0"/>
              <a:t>Mar  </a:t>
            </a:r>
            <a:r>
              <a:rPr lang="en-US" dirty="0" smtClean="0"/>
              <a:t>  </a:t>
            </a:r>
            <a:r>
              <a:rPr lang="en-US" dirty="0" smtClean="0"/>
              <a:t>Justice</a:t>
            </a:r>
            <a:endParaRPr lang="en-US" dirty="0" smtClean="0"/>
          </a:p>
          <a:p>
            <a:r>
              <a:rPr lang="en-US" dirty="0" smtClean="0"/>
              <a:t>Apr   </a:t>
            </a:r>
            <a:r>
              <a:rPr lang="en-US" dirty="0" smtClean="0"/>
              <a:t>  </a:t>
            </a:r>
            <a:r>
              <a:rPr lang="en-US" dirty="0" smtClean="0"/>
              <a:t>Thunder</a:t>
            </a:r>
            <a:endParaRPr lang="en-US" dirty="0" smtClean="0"/>
          </a:p>
          <a:p>
            <a:r>
              <a:rPr lang="en-US" dirty="0" smtClean="0"/>
              <a:t>May  </a:t>
            </a:r>
            <a:r>
              <a:rPr lang="en-US" dirty="0" smtClean="0"/>
              <a:t>  </a:t>
            </a:r>
            <a:r>
              <a:rPr lang="en-US" dirty="0" smtClean="0"/>
              <a:t>Rider</a:t>
            </a:r>
            <a:endParaRPr lang="en-US" dirty="0" smtClean="0"/>
          </a:p>
          <a:p>
            <a:r>
              <a:rPr lang="en-US" dirty="0" smtClean="0"/>
              <a:t>Jun    </a:t>
            </a:r>
            <a:r>
              <a:rPr lang="en-US" dirty="0" smtClean="0"/>
              <a:t>  </a:t>
            </a:r>
            <a:r>
              <a:rPr lang="en-US" dirty="0" smtClean="0"/>
              <a:t>Falcon</a:t>
            </a:r>
            <a:endParaRPr lang="en-US" dirty="0" smtClean="0"/>
          </a:p>
          <a:p>
            <a:r>
              <a:rPr lang="en-US" dirty="0" smtClean="0"/>
              <a:t>Jul     </a:t>
            </a:r>
            <a:r>
              <a:rPr lang="en-US" dirty="0" smtClean="0"/>
              <a:t>  </a:t>
            </a:r>
            <a:r>
              <a:rPr lang="en-US" dirty="0" smtClean="0"/>
              <a:t>Ninja</a:t>
            </a:r>
            <a:endParaRPr lang="en-US" dirty="0" smtClean="0"/>
          </a:p>
          <a:p>
            <a:r>
              <a:rPr lang="en-US" dirty="0" smtClean="0"/>
              <a:t>Aug   </a:t>
            </a:r>
            <a:r>
              <a:rPr lang="en-US" dirty="0" smtClean="0"/>
              <a:t>  </a:t>
            </a:r>
            <a:r>
              <a:rPr lang="en-US" dirty="0" smtClean="0"/>
              <a:t>Spider</a:t>
            </a:r>
            <a:endParaRPr lang="en-US" dirty="0" smtClean="0"/>
          </a:p>
          <a:p>
            <a:r>
              <a:rPr lang="en-US" dirty="0" smtClean="0"/>
              <a:t>Sept  </a:t>
            </a:r>
            <a:r>
              <a:rPr lang="en-US" dirty="0" smtClean="0"/>
              <a:t>  </a:t>
            </a:r>
            <a:r>
              <a:rPr lang="en-US" dirty="0" smtClean="0"/>
              <a:t>Beast</a:t>
            </a:r>
            <a:endParaRPr lang="en-US" dirty="0" smtClean="0"/>
          </a:p>
          <a:p>
            <a:r>
              <a:rPr lang="en-US" dirty="0" smtClean="0"/>
              <a:t>Oct   </a:t>
            </a:r>
            <a:r>
              <a:rPr lang="en-US" dirty="0" smtClean="0"/>
              <a:t>   Blade</a:t>
            </a:r>
            <a:endParaRPr lang="en-US" dirty="0" smtClean="0"/>
          </a:p>
          <a:p>
            <a:r>
              <a:rPr lang="en-US" dirty="0" smtClean="0"/>
              <a:t>Nov  </a:t>
            </a:r>
            <a:r>
              <a:rPr lang="en-US" dirty="0" smtClean="0"/>
              <a:t>   Hulk</a:t>
            </a:r>
            <a:endParaRPr lang="en-US" dirty="0" smtClean="0"/>
          </a:p>
          <a:p>
            <a:r>
              <a:rPr lang="en-US" dirty="0" smtClean="0"/>
              <a:t>Dec   </a:t>
            </a:r>
            <a:r>
              <a:rPr lang="en-US" dirty="0" smtClean="0"/>
              <a:t>  </a:t>
            </a:r>
            <a:r>
              <a:rPr lang="en-US" dirty="0" smtClean="0"/>
              <a:t>Doom</a:t>
            </a:r>
            <a:endParaRPr lang="en-US" dirty="0"/>
          </a:p>
        </p:txBody>
      </p:sp>
      <p:pic>
        <p:nvPicPr>
          <p:cNvPr id="2" name="Picture 2" descr="Captain America Download Hd Png – Free PNG Images Vector, PSD, Clipart,  Templ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089" y="-166189"/>
            <a:ext cx="2691318" cy="303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1000+ images about fiesta ironman | Free printables ... - ClipArt Best -  ClipArt B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53" y="4781922"/>
            <a:ext cx="180239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h My Fiesta For Geeks Avengers - Thor Clipart | Full Size PNG Download |  Seek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25" y="6400800"/>
            <a:ext cx="228707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piderman clipart png, Legos Transparent Spiderman,Legos Transparent png |  Pngby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21" y="6216878"/>
            <a:ext cx="158566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2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89</Words>
  <Application>Microsoft Office PowerPoint</Application>
  <PresentationFormat>Letter Paper (8.5x11 in)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 Evans</dc:creator>
  <cp:lastModifiedBy>Cristin Evans</cp:lastModifiedBy>
  <cp:revision>7</cp:revision>
  <cp:lastPrinted>2022-03-17T20:41:39Z</cp:lastPrinted>
  <dcterms:created xsi:type="dcterms:W3CDTF">2021-03-26T21:22:42Z</dcterms:created>
  <dcterms:modified xsi:type="dcterms:W3CDTF">2022-03-17T20:42:22Z</dcterms:modified>
</cp:coreProperties>
</file>