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2360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06" y="1122363"/>
            <a:ext cx="785066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510" y="3602038"/>
            <a:ext cx="69270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4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9567" y="365125"/>
            <a:ext cx="199152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4981" y="365125"/>
            <a:ext cx="585913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70" y="1709740"/>
            <a:ext cx="79661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170" y="4589465"/>
            <a:ext cx="79661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980" y="1825625"/>
            <a:ext cx="392533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763" y="1825625"/>
            <a:ext cx="392533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0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365127"/>
            <a:ext cx="796611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184" y="1681163"/>
            <a:ext cx="390729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184" y="2505075"/>
            <a:ext cx="390729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763" y="1681163"/>
            <a:ext cx="39265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763" y="2505075"/>
            <a:ext cx="392653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3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457200"/>
            <a:ext cx="2978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535" y="987427"/>
            <a:ext cx="467576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2057400"/>
            <a:ext cx="2978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83" y="457200"/>
            <a:ext cx="2978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6535" y="987427"/>
            <a:ext cx="467576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2057400"/>
            <a:ext cx="2978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4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4980" y="365127"/>
            <a:ext cx="7966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980" y="1825625"/>
            <a:ext cx="79661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980" y="6356352"/>
            <a:ext cx="2078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2B0DC-0277-4269-9174-E0404F55CEF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450" y="6356352"/>
            <a:ext cx="311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2978" y="6356352"/>
            <a:ext cx="2078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E10A-F9CE-4099-B5E9-C7ECE7DD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3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2137" y="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4737" y="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03437" y="-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037" y="-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57328" y="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99928" y="1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28628" y="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71228" y="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275636" y="99752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8275637" y="199505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8275637" y="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257328" y="199505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99928" y="199505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28628" y="199505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71228" y="199505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52919" y="199505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24219" y="199505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2124219" y="399010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5400000">
            <a:off x="2124220" y="299258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6546" y="399010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79146" y="399010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07846" y="39901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150446" y="39901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132137" y="399010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5400000">
            <a:off x="8275637" y="59332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5400000">
            <a:off x="8265247" y="39901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40055" y="59332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082655" y="59332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11355" y="59332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53955" y="59332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207846" y="593320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36546" y="59332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79146" y="593320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5400000">
            <a:off x="8275636" y="496165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255" y="5933205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0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 Evans</dc:creator>
  <cp:lastModifiedBy>Cristin Evans</cp:lastModifiedBy>
  <cp:revision>1</cp:revision>
  <dcterms:created xsi:type="dcterms:W3CDTF">2022-05-05T11:30:37Z</dcterms:created>
  <dcterms:modified xsi:type="dcterms:W3CDTF">2022-05-05T11:35:31Z</dcterms:modified>
</cp:coreProperties>
</file>