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23607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2706" y="1122363"/>
            <a:ext cx="785066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510" y="3602038"/>
            <a:ext cx="692705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B0DC-0277-4269-9174-E0404F55CEFD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E10A-F9CE-4099-B5E9-C7ECE7DD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46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B0DC-0277-4269-9174-E0404F55CEFD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E10A-F9CE-4099-B5E9-C7ECE7DD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5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9567" y="365125"/>
            <a:ext cx="1991529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4981" y="365125"/>
            <a:ext cx="585913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B0DC-0277-4269-9174-E0404F55CEFD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E10A-F9CE-4099-B5E9-C7ECE7DD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44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B0DC-0277-4269-9174-E0404F55CEFD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E10A-F9CE-4099-B5E9-C7ECE7DD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5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170" y="1709740"/>
            <a:ext cx="796611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170" y="4589465"/>
            <a:ext cx="796611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B0DC-0277-4269-9174-E0404F55CEFD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E10A-F9CE-4099-B5E9-C7ECE7DD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7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4980" y="1825625"/>
            <a:ext cx="3925332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763" y="1825625"/>
            <a:ext cx="3925332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B0DC-0277-4269-9174-E0404F55CEFD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E10A-F9CE-4099-B5E9-C7ECE7DD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90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183" y="365127"/>
            <a:ext cx="796611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6184" y="1681163"/>
            <a:ext cx="390729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184" y="2505075"/>
            <a:ext cx="390729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5763" y="1681163"/>
            <a:ext cx="39265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5763" y="2505075"/>
            <a:ext cx="3926535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B0DC-0277-4269-9174-E0404F55CEFD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E10A-F9CE-4099-B5E9-C7ECE7DD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47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B0DC-0277-4269-9174-E0404F55CEFD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E10A-F9CE-4099-B5E9-C7ECE7DD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77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B0DC-0277-4269-9174-E0404F55CEFD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E10A-F9CE-4099-B5E9-C7ECE7DD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34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183" y="457200"/>
            <a:ext cx="29788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6535" y="987427"/>
            <a:ext cx="467576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6183" y="2057400"/>
            <a:ext cx="29788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B0DC-0277-4269-9174-E0404F55CEFD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E10A-F9CE-4099-B5E9-C7ECE7DD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183" y="457200"/>
            <a:ext cx="29788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6535" y="987427"/>
            <a:ext cx="467576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6183" y="2057400"/>
            <a:ext cx="29788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B0DC-0277-4269-9174-E0404F55CEFD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E10A-F9CE-4099-B5E9-C7ECE7DD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4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4980" y="365127"/>
            <a:ext cx="79661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4980" y="1825625"/>
            <a:ext cx="796611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4980" y="6356352"/>
            <a:ext cx="2078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2B0DC-0277-4269-9174-E0404F55CEFD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9450" y="6356352"/>
            <a:ext cx="31171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22978" y="6356352"/>
            <a:ext cx="2078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CE10A-F9CE-4099-B5E9-C7ECE7DD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38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2137" y="0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74737" y="0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03437" y="-1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037" y="-1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257328" y="1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99928" y="1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228628" y="0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171228" y="0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5400000">
            <a:off x="8275636" y="997527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5400000">
            <a:off x="8275637" y="1995054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5400000">
            <a:off x="8275637" y="0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257328" y="1995054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199928" y="1995054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28628" y="1995053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171228" y="1995053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152919" y="1995054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124219" y="1995053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5400000">
            <a:off x="2124219" y="3990107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rot="5400000">
            <a:off x="2124220" y="2992580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236546" y="3990107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79146" y="3990107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207846" y="3990106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150446" y="3990106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132137" y="3990107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5400000">
            <a:off x="8275637" y="5933205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5400000">
            <a:off x="8265247" y="3990106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140055" y="5933206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082655" y="5933206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111355" y="5933205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053955" y="5933205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207846" y="5933207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236546" y="5933206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179146" y="5933206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 rot="5400000">
            <a:off x="8275636" y="4961655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5255" y="5933205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07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Cristin Evans</dc:creator>
  <cp:lastModifiedBy>Cristin Evans</cp:lastModifiedBy>
  <cp:revision>1</cp:revision>
  <dcterms:created xsi:type="dcterms:W3CDTF">2022-05-05T11:30:37Z</dcterms:created>
  <dcterms:modified xsi:type="dcterms:W3CDTF">2022-05-05T11:35:31Z</dcterms:modified>
</cp:coreProperties>
</file>